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5" r:id="rId1"/>
  </p:sldMasterIdLst>
  <p:notesMasterIdLst>
    <p:notesMasterId r:id="rId11"/>
  </p:notesMasterIdLst>
  <p:sldIdLst>
    <p:sldId id="256" r:id="rId2"/>
    <p:sldId id="299" r:id="rId3"/>
    <p:sldId id="301" r:id="rId4"/>
    <p:sldId id="331" r:id="rId5"/>
    <p:sldId id="350" r:id="rId6"/>
    <p:sldId id="382" r:id="rId7"/>
    <p:sldId id="357" r:id="rId8"/>
    <p:sldId id="379" r:id="rId9"/>
    <p:sldId id="362"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0"/>
    <a:srgbClr val="000000"/>
    <a:srgbClr val="929292"/>
    <a:srgbClr val="FFFFFF"/>
    <a:srgbClr val="0049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224BAF-2B75-4C8F-BE90-5D9D75D0629B}">
  <a:tblStyle styleId="{1A224BAF-2B75-4C8F-BE90-5D9D75D062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82"/>
    <p:restoredTop sz="77143"/>
  </p:normalViewPr>
  <p:slideViewPr>
    <p:cSldViewPr snapToGrid="0">
      <p:cViewPr varScale="1">
        <p:scale>
          <a:sx n="118" d="100"/>
          <a:sy n="118" d="100"/>
        </p:scale>
        <p:origin x="184" y="376"/>
      </p:cViewPr>
      <p:guideLst/>
    </p:cSldViewPr>
  </p:slideViewPr>
  <p:outlineViewPr>
    <p:cViewPr>
      <p:scale>
        <a:sx n="33" d="100"/>
        <a:sy n="33" d="100"/>
      </p:scale>
      <p:origin x="0" y="-10824"/>
    </p:cViewPr>
  </p:outlineViewPr>
  <p:notesTextViewPr>
    <p:cViewPr>
      <p:scale>
        <a:sx n="1" d="1"/>
        <a:sy n="1" d="1"/>
      </p:scale>
      <p:origin x="0" y="0"/>
    </p:cViewPr>
  </p:notesTextViewPr>
  <p:notesViewPr>
    <p:cSldViewPr snapToGrid="0">
      <p:cViewPr>
        <p:scale>
          <a:sx n="100" d="100"/>
          <a:sy n="100" d="100"/>
        </p:scale>
        <p:origin x="2323"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228600" y="4191000"/>
            <a:ext cx="6248400" cy="4114800"/>
          </a:xfrm>
          <a:prstGeom prst="rect">
            <a:avLst/>
          </a:prstGeom>
        </p:spPr>
        <p:txBody>
          <a:bodyPr spcFirstLastPara="1" wrap="square" lIns="91425" tIns="91425" rIns="91425" bIns="91425" anchor="t" anchorCtr="0">
            <a:noAutofit/>
          </a:bodyPr>
          <a:lstStyle/>
          <a:p>
            <a:pPr marL="158750" indent="0">
              <a:buNone/>
            </a:pPr>
            <a:r>
              <a:rPr lang="en-US" sz="1100" dirty="0">
                <a:latin typeface="Times New Roman" panose="02020603050405020304" pitchFamily="18" charset="0"/>
                <a:cs typeface="Times New Roman" panose="02020603050405020304" pitchFamily="18" charset="0"/>
              </a:rPr>
              <a:t>Script: Tiers I, II, III</a:t>
            </a:r>
          </a:p>
          <a:p>
            <a:pPr marL="158750" indent="0">
              <a:buNone/>
            </a:pPr>
            <a:r>
              <a:rPr lang="en-US" dirty="0">
                <a:latin typeface="Times New Roman" panose="02020603050405020304" pitchFamily="18" charset="0"/>
                <a:cs typeface="Times New Roman" panose="02020603050405020304" pitchFamily="18" charset="0"/>
              </a:rPr>
              <a:t>Facilitator:</a:t>
            </a:r>
          </a:p>
          <a:p>
            <a:pPr marL="158750" indent="0">
              <a:buNone/>
            </a:pPr>
            <a:r>
              <a:rPr lang="en-US" dirty="0">
                <a:latin typeface="Times New Roman" panose="02020603050405020304" pitchFamily="18" charset="0"/>
                <a:cs typeface="Times New Roman" panose="02020603050405020304" pitchFamily="18" charset="0"/>
              </a:rPr>
              <a:t>If this is the first-time participants are hearing about the Doc B Leadership Academy introduce the Academy. This is a great opportunity to build the “why” behind the “what” of leadership development based on the philosophies and values of Clovis Unified (Script available in resource folder).  If this is not the first time briefly review the purpose of the Leadership Academy.</a:t>
            </a:r>
          </a:p>
          <a:p>
            <a:pPr marL="158750" indent="0">
              <a:buNone/>
            </a:pPr>
            <a:endParaRPr 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214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latin typeface="Times New Roman" panose="02020603050405020304" pitchFamily="18" charset="0"/>
                <a:cs typeface="Times New Roman" panose="02020603050405020304" pitchFamily="18" charset="0"/>
              </a:rPr>
              <a:t>Script: Tier I, II, III</a:t>
            </a:r>
          </a:p>
          <a:p>
            <a:pPr marL="0" indent="0">
              <a:buNone/>
            </a:pPr>
            <a:r>
              <a:rPr lang="en-US" dirty="0">
                <a:latin typeface="Times New Roman" panose="02020603050405020304" pitchFamily="18" charset="0"/>
                <a:cs typeface="Times New Roman" panose="02020603050405020304" pitchFamily="18" charset="0"/>
              </a:rPr>
              <a:t>Facilitator:</a:t>
            </a:r>
          </a:p>
          <a:p>
            <a:pPr marL="0" indent="0">
              <a:buNone/>
            </a:pPr>
            <a:r>
              <a:rPr lang="en-US" dirty="0">
                <a:latin typeface="Times New Roman" panose="02020603050405020304" pitchFamily="18" charset="0"/>
                <a:cs typeface="Times New Roman" panose="02020603050405020304" pitchFamily="18" charset="0"/>
              </a:rPr>
              <a:t>There are 11 philosophy statements that serve as the foundation of Clovis Unified. Today’s philosophy is Lead through Relationships. There are six values that reflect this philosophy. Read or ask someone to read the values from the slide. </a:t>
            </a:r>
          </a:p>
          <a:p>
            <a:pPr marL="0" indent="0">
              <a:lnSpc>
                <a:spcPct val="107000"/>
              </a:lnSpc>
              <a:buNone/>
            </a:pPr>
            <a:r>
              <a:rPr lang="en-US" sz="1100" i="1" dirty="0">
                <a:latin typeface="Times New Roman" panose="02020603050405020304" pitchFamily="18" charset="0"/>
                <a:ea typeface="Calibri" panose="020F0502020204030204" pitchFamily="34" charset="0"/>
                <a:cs typeface="Times New Roman" panose="02020603050405020304" pitchFamily="18" charset="0"/>
              </a:rPr>
              <a:t>It’s people, not programs that make the positive differences” </a:t>
            </a:r>
            <a:r>
              <a:rPr lang="en-US" sz="1100" dirty="0">
                <a:latin typeface="Times New Roman" panose="02020603050405020304" pitchFamily="18" charset="0"/>
                <a:cs typeface="Times New Roman" panose="02020603050405020304" pitchFamily="18" charset="0"/>
              </a:rPr>
              <a:t>is a value statement we attribute to Doc Buchanan. The other six values are based on the collaborative effort of all employees and reviewed annually as part of our strategic plan.</a:t>
            </a: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a:p>
            <a:pPr marL="171450" indent="-171450">
              <a:buClr>
                <a:srgbClr val="004990"/>
              </a:buClr>
            </a:pPr>
            <a:r>
              <a:rPr lang="en-US" sz="1100" b="0" i="0" u="none" strike="noStrike" baseline="0" dirty="0">
                <a:latin typeface="Times New Roman" panose="02020603050405020304" pitchFamily="18" charset="0"/>
                <a:cs typeface="Times New Roman" panose="02020603050405020304" pitchFamily="18" charset="0"/>
              </a:rPr>
              <a:t>Be visible and be present.</a:t>
            </a:r>
          </a:p>
          <a:p>
            <a:pPr marL="171450" indent="-171450">
              <a:buClr>
                <a:srgbClr val="004990"/>
              </a:buClr>
            </a:pPr>
            <a:r>
              <a:rPr lang="en-US" sz="1100" b="0" i="0" u="none" strike="noStrike" baseline="0" dirty="0">
                <a:latin typeface="Times New Roman" panose="02020603050405020304" pitchFamily="18" charset="0"/>
                <a:cs typeface="Times New Roman" panose="02020603050405020304" pitchFamily="18" charset="0"/>
              </a:rPr>
              <a:t>People need to know they are cared for, cared about, and that they matter.</a:t>
            </a:r>
          </a:p>
          <a:p>
            <a:pPr marL="171450" indent="-171450">
              <a:buClr>
                <a:srgbClr val="004990"/>
              </a:buClr>
            </a:pPr>
            <a:r>
              <a:rPr lang="en-US" sz="1100" b="0" i="0" u="none" strike="noStrike" baseline="0" dirty="0">
                <a:latin typeface="Times New Roman" panose="02020603050405020304" pitchFamily="18" charset="0"/>
                <a:cs typeface="Times New Roman" panose="02020603050405020304" pitchFamily="18" charset="0"/>
              </a:rPr>
              <a:t>Everyone in our organization is here to serve kids.</a:t>
            </a:r>
          </a:p>
          <a:p>
            <a:pPr marL="171450" indent="-171450">
              <a:buClr>
                <a:srgbClr val="004990"/>
              </a:buClr>
            </a:pPr>
            <a:r>
              <a:rPr lang="en-US" sz="1100" b="0" i="0" u="none" strike="noStrike" baseline="0" dirty="0">
                <a:latin typeface="Times New Roman" panose="02020603050405020304" pitchFamily="18" charset="0"/>
                <a:cs typeface="Times New Roman" panose="02020603050405020304" pitchFamily="18" charset="0"/>
              </a:rPr>
              <a:t>Take the time to deliver important news in person.</a:t>
            </a:r>
          </a:p>
          <a:p>
            <a:pPr marL="171450" indent="-171450">
              <a:buClr>
                <a:srgbClr val="004990"/>
              </a:buClr>
            </a:pPr>
            <a:r>
              <a:rPr lang="en-US" sz="1100" b="0" i="0" u="none" strike="noStrike" baseline="0" dirty="0">
                <a:latin typeface="Times New Roman" panose="02020603050405020304" pitchFamily="18" charset="0"/>
                <a:cs typeface="Times New Roman" panose="02020603050405020304" pitchFamily="18" charset="0"/>
              </a:rPr>
              <a:t>Make time for mentoring.</a:t>
            </a:r>
          </a:p>
          <a:p>
            <a:pPr marL="171450" indent="-171450">
              <a:buClr>
                <a:srgbClr val="004990"/>
              </a:buClr>
            </a:pPr>
            <a:r>
              <a:rPr lang="en-US" sz="1100" b="0" i="0" u="none" strike="noStrike" baseline="0" dirty="0">
                <a:latin typeface="Times New Roman" panose="02020603050405020304" pitchFamily="18" charset="0"/>
                <a:cs typeface="Times New Roman" panose="02020603050405020304" pitchFamily="18" charset="0"/>
              </a:rPr>
              <a:t>Build teamwork and trust through relationships.</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Ask participants to turn to a neighbor and share </a:t>
            </a:r>
            <a:r>
              <a:rPr lang="en-US" b="1" dirty="0">
                <a:latin typeface="Times New Roman" panose="02020603050405020304" pitchFamily="18" charset="0"/>
                <a:cs typeface="Times New Roman" panose="02020603050405020304" pitchFamily="18" charset="0"/>
              </a:rPr>
              <a:t>two values </a:t>
            </a:r>
            <a:r>
              <a:rPr lang="en-US" b="0" dirty="0">
                <a:latin typeface="Times New Roman" panose="02020603050405020304" pitchFamily="18" charset="0"/>
                <a:cs typeface="Times New Roman" panose="02020603050405020304" pitchFamily="18" charset="0"/>
              </a:rPr>
              <a:t>that </a:t>
            </a:r>
            <a:r>
              <a:rPr lang="en-US" dirty="0">
                <a:latin typeface="Times New Roman" panose="02020603050405020304" pitchFamily="18" charset="0"/>
                <a:cs typeface="Times New Roman" panose="02020603050405020304" pitchFamily="18" charset="0"/>
              </a:rPr>
              <a:t>resonate with them and explain why. </a:t>
            </a:r>
          </a:p>
          <a:p>
            <a:pPr marL="0" indent="0">
              <a:buNone/>
            </a:pPr>
            <a:r>
              <a:rPr lang="en-US" dirty="0">
                <a:latin typeface="Times New Roman" panose="02020603050405020304" pitchFamily="18" charset="0"/>
                <a:cs typeface="Times New Roman" panose="02020603050405020304" pitchFamily="18" charset="0"/>
              </a:rPr>
              <a:t>Ask for volunteers to share one of the values they selected and why.</a:t>
            </a:r>
          </a:p>
          <a:p>
            <a:pPr marL="0" indent="0">
              <a:buNone/>
            </a:pPr>
            <a:r>
              <a:rPr lang="en-US" dirty="0">
                <a:latin typeface="Times New Roman" panose="02020603050405020304" pitchFamily="18" charset="0"/>
                <a:cs typeface="Times New Roman" panose="02020603050405020304" pitchFamily="18" charset="0"/>
              </a:rPr>
              <a:t>Facilitator models, sharing their choice and why.</a:t>
            </a:r>
          </a:p>
          <a:p>
            <a:pPr marL="0" indent="0">
              <a:buNone/>
            </a:pPr>
            <a:r>
              <a:rPr lang="en-US" dirty="0">
                <a:latin typeface="Times New Roman" panose="02020603050405020304" pitchFamily="18" charset="0"/>
                <a:cs typeface="Times New Roman" panose="02020603050405020304" pitchFamily="18" charset="0"/>
              </a:rPr>
              <a:t>As you read each value ask for a show of hands as to who selected it. (just a point of interest) Facilitator can comment on which value was selected most often.</a:t>
            </a:r>
          </a:p>
        </p:txBody>
      </p:sp>
      <p:sp>
        <p:nvSpPr>
          <p:cNvPr id="4" name="Slide Number Placeholder 3"/>
          <p:cNvSpPr>
            <a:spLocks noGrp="1"/>
          </p:cNvSpPr>
          <p:nvPr>
            <p:ph type="sldNum" sz="quarter" idx="5"/>
          </p:nvPr>
        </p:nvSpPr>
        <p:spPr/>
        <p:txBody>
          <a:bodyPr/>
          <a:lstStyle/>
          <a:p>
            <a:fld id="{9CBF7949-65DD-477A-8C4C-2DFCC906895A}" type="slidenum">
              <a:rPr lang="en-US" smtClean="0"/>
              <a:t>3</a:t>
            </a:fld>
            <a:endParaRPr lang="en-US" dirty="0"/>
          </a:p>
        </p:txBody>
      </p:sp>
    </p:spTree>
    <p:extLst>
      <p:ext uri="{BB962C8B-B14F-4D97-AF65-F5344CB8AC3E}">
        <p14:creationId xmlns:p14="http://schemas.microsoft.com/office/powerpoint/2010/main" val="3860111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a:xfrm>
            <a:off x="710891" y="4517883"/>
            <a:ext cx="5680693" cy="4537830"/>
          </a:xfrm>
        </p:spPr>
        <p:txBody>
          <a:bodyPr/>
          <a:lstStyle/>
          <a:p>
            <a:pPr marL="0" indent="0">
              <a:buNone/>
            </a:pPr>
            <a:r>
              <a:rPr lang="en-US" dirty="0">
                <a:latin typeface="Times New Roman" panose="02020603050405020304" pitchFamily="18" charset="0"/>
                <a:cs typeface="Times New Roman" panose="02020603050405020304" pitchFamily="18" charset="0"/>
              </a:rPr>
              <a:t>Script:</a:t>
            </a:r>
          </a:p>
          <a:p>
            <a:pPr marL="0" indent="0">
              <a:buNone/>
            </a:pPr>
            <a:r>
              <a:rPr lang="en-US" dirty="0">
                <a:latin typeface="Times New Roman" panose="02020603050405020304" pitchFamily="18" charset="0"/>
                <a:cs typeface="Times New Roman" panose="02020603050405020304" pitchFamily="18" charset="0"/>
              </a:rPr>
              <a:t>Facilitator:</a:t>
            </a:r>
          </a:p>
          <a:p>
            <a:pPr marL="0" indent="0">
              <a:buNone/>
            </a:pPr>
            <a:r>
              <a:rPr lang="en-US" dirty="0">
                <a:latin typeface="Times New Roman" panose="02020603050405020304" pitchFamily="18" charset="0"/>
                <a:cs typeface="Times New Roman" panose="02020603050405020304" pitchFamily="18" charset="0"/>
              </a:rPr>
              <a:t>Ask participants to read this portion of Doc’s Charge. </a:t>
            </a:r>
            <a:r>
              <a:rPr lang="en-US" b="0" dirty="0">
                <a:latin typeface="Times New Roman" panose="02020603050405020304" pitchFamily="18" charset="0"/>
                <a:cs typeface="Times New Roman" panose="02020603050405020304" pitchFamily="18" charset="0"/>
              </a:rPr>
              <a:t>Today we are going to spend time discussing the philosophy Lead through Relationships. In the Governing Board room there is a very large sign that says education revolves around teamwork and trust. We believe</a:t>
            </a:r>
            <a:r>
              <a:rPr lang="en-US" b="1" dirty="0">
                <a:latin typeface="Times New Roman" panose="02020603050405020304" pitchFamily="18" charset="0"/>
                <a:cs typeface="Times New Roman" panose="02020603050405020304" pitchFamily="18" charset="0"/>
              </a:rPr>
              <a:t> </a:t>
            </a:r>
            <a:r>
              <a:rPr lang="en-US" b="0" dirty="0">
                <a:latin typeface="Times New Roman" panose="02020603050405020304" pitchFamily="18" charset="0"/>
                <a:cs typeface="Times New Roman" panose="02020603050405020304" pitchFamily="18" charset="0"/>
              </a:rPr>
              <a:t>relationships are the foundation of teamwork and trust.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In small groups (size is determined by facilitator) think about this part of Doc’s Charge and discuss one of more of  the following:</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Discussion Points:</a:t>
            </a:r>
          </a:p>
          <a:p>
            <a:pPr marL="0" indent="0">
              <a:buNone/>
            </a:pPr>
            <a:r>
              <a:rPr lang="en-US" dirty="0">
                <a:latin typeface="Times New Roman" panose="02020603050405020304" pitchFamily="18" charset="0"/>
                <a:cs typeface="Times New Roman" panose="02020603050405020304" pitchFamily="18" charset="0"/>
              </a:rPr>
              <a:t>101 – Think about the statement “education revolves around teamwork and trust”. What does that statement mean to you as an employee and as an employer. Provide examples.</a:t>
            </a:r>
          </a:p>
          <a:p>
            <a:pPr marL="0" indent="0">
              <a:buClrTx/>
              <a:buSzTx/>
              <a:buNone/>
              <a:defRPr/>
            </a:pPr>
            <a:r>
              <a:rPr lang="en-US" dirty="0">
                <a:latin typeface="Times New Roman" panose="02020603050405020304" pitchFamily="18" charset="0"/>
                <a:cs typeface="Times New Roman" panose="02020603050405020304" pitchFamily="18" charset="0"/>
              </a:rPr>
              <a:t>201 – Identify a leader who took the time to build a relationship with you. Share the person you chose and discuss what they did to build that relationship.</a:t>
            </a:r>
          </a:p>
          <a:p>
            <a:pPr marL="0" indent="0">
              <a:buClrTx/>
              <a:buSzTx/>
              <a:buNone/>
              <a:defRPr/>
            </a:pPr>
            <a:r>
              <a:rPr lang="en-US" dirty="0">
                <a:latin typeface="Times New Roman" panose="02020603050405020304" pitchFamily="18" charset="0"/>
                <a:cs typeface="Times New Roman" panose="02020603050405020304" pitchFamily="18" charset="0"/>
              </a:rPr>
              <a:t>301 – Think about your role as a leader. How do you build teamwork and trust with students, employees, and community members. What obligations do teamwork and trust place on a leader? Explain your reasoning.</a:t>
            </a:r>
          </a:p>
          <a:p>
            <a:pPr marL="0" indent="0">
              <a:buClrTx/>
              <a:buSzTx/>
              <a:buNone/>
              <a:defRPr/>
            </a:pPr>
            <a:endParaRPr lang="en-US" dirty="0">
              <a:latin typeface="Times New Roman" panose="02020603050405020304" pitchFamily="18" charset="0"/>
              <a:cs typeface="Times New Roman" panose="02020603050405020304" pitchFamily="18" charset="0"/>
            </a:endParaRPr>
          </a:p>
          <a:p>
            <a:pPr marL="0" indent="0">
              <a:buClrTx/>
              <a:buSzTx/>
              <a:buNone/>
              <a:defRPr/>
            </a:pPr>
            <a:r>
              <a:rPr lang="en-US" dirty="0">
                <a:latin typeface="Times New Roman" panose="02020603050405020304" pitchFamily="18" charset="0"/>
                <a:cs typeface="Times New Roman" panose="02020603050405020304" pitchFamily="18" charset="0"/>
              </a:rPr>
              <a:t>As groups complete their discussions ask them to share their reflections.</a:t>
            </a:r>
          </a:p>
        </p:txBody>
      </p:sp>
      <p:sp>
        <p:nvSpPr>
          <p:cNvPr id="4" name="Slide Number Placeholder 3"/>
          <p:cNvSpPr>
            <a:spLocks noGrp="1"/>
          </p:cNvSpPr>
          <p:nvPr>
            <p:ph type="sldNum" sz="quarter" idx="5"/>
          </p:nvPr>
        </p:nvSpPr>
        <p:spPr/>
        <p:txBody>
          <a:bodyPr/>
          <a:lstStyle/>
          <a:p>
            <a:fld id="{9CBF7949-65DD-477A-8C4C-2DFCC906895A}" type="slidenum">
              <a:rPr lang="en-US" smtClean="0"/>
              <a:t>4</a:t>
            </a:fld>
            <a:endParaRPr lang="en-US" dirty="0"/>
          </a:p>
        </p:txBody>
      </p:sp>
    </p:spTree>
    <p:extLst>
      <p:ext uri="{BB962C8B-B14F-4D97-AF65-F5344CB8AC3E}">
        <p14:creationId xmlns:p14="http://schemas.microsoft.com/office/powerpoint/2010/main" val="325435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a:xfrm>
            <a:off x="710891" y="4517883"/>
            <a:ext cx="5680693" cy="4537830"/>
          </a:xfrm>
        </p:spPr>
        <p:txBody>
          <a:bodyPr/>
          <a:lstStyle/>
          <a:p>
            <a:pPr marL="158750" indent="0">
              <a:buNone/>
            </a:pPr>
            <a:r>
              <a:rPr lang="en-US" dirty="0">
                <a:latin typeface="Times New Roman" panose="02020603050405020304" pitchFamily="18" charset="0"/>
                <a:cs typeface="Times New Roman" panose="02020603050405020304" pitchFamily="18" charset="0"/>
              </a:rPr>
              <a:t>Script: Tiers I, II, III</a:t>
            </a:r>
          </a:p>
          <a:p>
            <a:pPr marL="158750" indent="0">
              <a:buNone/>
            </a:pPr>
            <a:r>
              <a:rPr lang="en-US" dirty="0">
                <a:latin typeface="Times New Roman" panose="02020603050405020304" pitchFamily="18" charset="0"/>
                <a:cs typeface="Times New Roman" panose="02020603050405020304" pitchFamily="18" charset="0"/>
              </a:rPr>
              <a:t>Facilitator:</a:t>
            </a:r>
          </a:p>
          <a:p>
            <a:pPr marL="158750" indent="0">
              <a:buNone/>
            </a:pPr>
            <a:r>
              <a:rPr lang="en-US" dirty="0">
                <a:latin typeface="Times New Roman" panose="02020603050405020304" pitchFamily="18" charset="0"/>
                <a:cs typeface="Times New Roman" panose="02020603050405020304" pitchFamily="18" charset="0"/>
              </a:rPr>
              <a:t>The quote on the screen is from Rich Smith, a former principal in CUSD. Rich went on to be Deputy Superintendent in Sanger and speak across the nation on leadership skills and the value of Professional Learning Communities. Doc used to say “get em done” about almost everything we did or at least our priorities. Rich does a great job of explaining what “get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done” means as well as Sic ‘em. Facilitator reads or asks for volunteers or chooses someone from a table to read the quote on the screen. </a:t>
            </a:r>
          </a:p>
          <a:p>
            <a:pPr marL="158750" indent="0">
              <a:buNone/>
            </a:pPr>
            <a:endParaRPr lang="en-US" dirty="0">
              <a:latin typeface="Times New Roman" panose="02020603050405020304" pitchFamily="18" charset="0"/>
              <a:cs typeface="Times New Roman" panose="02020603050405020304" pitchFamily="18" charset="0"/>
            </a:endParaRPr>
          </a:p>
          <a:p>
            <a:pPr marL="158750" indent="0">
              <a:buNone/>
            </a:pPr>
            <a:r>
              <a:rPr lang="en-US" dirty="0">
                <a:latin typeface="Times New Roman" panose="02020603050405020304" pitchFamily="18" charset="0"/>
                <a:cs typeface="Times New Roman" panose="02020603050405020304" pitchFamily="18" charset="0"/>
              </a:rPr>
              <a:t>Please form triads to discuss Sic ‘em a little bit more.</a:t>
            </a:r>
          </a:p>
          <a:p>
            <a:pPr marL="158750" indent="0">
              <a:buNone/>
            </a:pPr>
            <a:endParaRPr lang="en-US" dirty="0">
              <a:latin typeface="Times New Roman" panose="02020603050405020304" pitchFamily="18" charset="0"/>
              <a:cs typeface="Times New Roman" panose="02020603050405020304" pitchFamily="18" charset="0"/>
            </a:endParaRPr>
          </a:p>
          <a:p>
            <a:pPr marL="158750" indent="0">
              <a:buNone/>
            </a:pPr>
            <a:r>
              <a:rPr lang="en-US" dirty="0">
                <a:latin typeface="Times New Roman" panose="02020603050405020304" pitchFamily="18" charset="0"/>
                <a:cs typeface="Times New Roman" panose="02020603050405020304" pitchFamily="18" charset="0"/>
              </a:rPr>
              <a:t>Discussion Points:</a:t>
            </a:r>
          </a:p>
          <a:p>
            <a:pPr marL="158750" indent="0">
              <a:buNone/>
            </a:pPr>
            <a:r>
              <a:rPr lang="en-US" dirty="0">
                <a:latin typeface="Times New Roman" panose="02020603050405020304" pitchFamily="18" charset="0"/>
                <a:cs typeface="Times New Roman" panose="02020603050405020304" pitchFamily="18" charset="0"/>
              </a:rPr>
              <a:t>Ask participants to answer one or more of the following (facilitator’s choice):</a:t>
            </a:r>
          </a:p>
          <a:p>
            <a:pPr marL="158750" indent="0">
              <a:buNone/>
            </a:pPr>
            <a:r>
              <a:rPr lang="en-US" dirty="0">
                <a:latin typeface="Times New Roman" panose="02020603050405020304" pitchFamily="18" charset="0"/>
                <a:cs typeface="Times New Roman" panose="02020603050405020304" pitchFamily="18" charset="0"/>
              </a:rPr>
              <a:t>101 – Describe the vision, mission, and expectations for employees and students in CUSD.</a:t>
            </a:r>
          </a:p>
          <a:p>
            <a:pPr marL="158750" indent="0">
              <a:buNone/>
            </a:pPr>
            <a:r>
              <a:rPr lang="en-US" dirty="0">
                <a:effectLst/>
                <a:latin typeface="Times New Roman" panose="02020603050405020304" pitchFamily="18" charset="0"/>
                <a:cs typeface="Times New Roman" panose="02020603050405020304" pitchFamily="18" charset="0"/>
              </a:rPr>
              <a:t>201 – Thinking about “Sic ‘em” is it still the motto of CUSD? How do you know?</a:t>
            </a:r>
          </a:p>
          <a:p>
            <a:pPr marL="158750" indent="0">
              <a:buNone/>
            </a:pPr>
            <a:r>
              <a:rPr lang="en-US" dirty="0">
                <a:effectLst/>
                <a:latin typeface="Times New Roman" panose="02020603050405020304" pitchFamily="18" charset="0"/>
                <a:cs typeface="Times New Roman" panose="02020603050405020304" pitchFamily="18" charset="0"/>
              </a:rPr>
              <a:t>301 – Is this portion of Doc’s CHARGE relevant to the philosophy lead through relationships? Explain how it is relevant or why it is no longer relevant.</a:t>
            </a:r>
            <a:endParaRPr lang="en-US" dirty="0">
              <a:latin typeface="Times New Roman" panose="02020603050405020304" pitchFamily="18" charset="0"/>
              <a:cs typeface="Times New Roman" panose="02020603050405020304" pitchFamily="18" charset="0"/>
            </a:endParaRPr>
          </a:p>
          <a:p>
            <a:pPr marL="158750" indent="0">
              <a:buNone/>
            </a:pPr>
            <a:endParaRPr lang="en-US" dirty="0">
              <a:latin typeface="Times New Roman" panose="02020603050405020304" pitchFamily="18" charset="0"/>
              <a:cs typeface="Times New Roman" panose="02020603050405020304" pitchFamily="18" charset="0"/>
            </a:endParaRPr>
          </a:p>
          <a:p>
            <a:pPr marL="158750" indent="0">
              <a:buNone/>
            </a:pPr>
            <a:r>
              <a:rPr lang="en-US" dirty="0">
                <a:latin typeface="Times New Roman" panose="02020603050405020304" pitchFamily="18" charset="0"/>
                <a:cs typeface="Times New Roman" panose="02020603050405020304" pitchFamily="18" charset="0"/>
              </a:rPr>
              <a:t>After everyone is done ask each group to share one of their answers.</a:t>
            </a:r>
          </a:p>
        </p:txBody>
      </p:sp>
      <p:sp>
        <p:nvSpPr>
          <p:cNvPr id="4" name="Slide Number Placeholder 3"/>
          <p:cNvSpPr>
            <a:spLocks noGrp="1"/>
          </p:cNvSpPr>
          <p:nvPr>
            <p:ph type="sldNum" sz="quarter" idx="5"/>
          </p:nvPr>
        </p:nvSpPr>
        <p:spPr/>
        <p:txBody>
          <a:bodyPr/>
          <a:lstStyle/>
          <a:p>
            <a:fld id="{9CBF7949-65DD-477A-8C4C-2DFCC906895A}" type="slidenum">
              <a:rPr lang="en-US" smtClean="0"/>
              <a:t>5</a:t>
            </a:fld>
            <a:endParaRPr lang="en-US" dirty="0"/>
          </a:p>
        </p:txBody>
      </p:sp>
    </p:spTree>
    <p:extLst>
      <p:ext uri="{BB962C8B-B14F-4D97-AF65-F5344CB8AC3E}">
        <p14:creationId xmlns:p14="http://schemas.microsoft.com/office/powerpoint/2010/main" val="1500749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a:xfrm>
            <a:off x="710891" y="4517883"/>
            <a:ext cx="5680693" cy="4537830"/>
          </a:xfrm>
        </p:spPr>
        <p:txBody>
          <a:bodyPr/>
          <a:lstStyle/>
          <a:p>
            <a:pPr marL="158750" indent="0">
              <a:buNone/>
            </a:pPr>
            <a:r>
              <a:rPr lang="en-US" dirty="0">
                <a:latin typeface="Times New Roman" panose="02020603050405020304" pitchFamily="18" charset="0"/>
                <a:cs typeface="Times New Roman" panose="02020603050405020304" pitchFamily="18" charset="0"/>
              </a:rPr>
              <a:t>Script: Tiers I, II, III</a:t>
            </a:r>
          </a:p>
          <a:p>
            <a:pPr marL="158750" indent="0">
              <a:buNone/>
            </a:pPr>
            <a:r>
              <a:rPr lang="en-US" dirty="0">
                <a:latin typeface="Times New Roman" panose="02020603050405020304" pitchFamily="18" charset="0"/>
                <a:cs typeface="Times New Roman" panose="02020603050405020304" pitchFamily="18" charset="0"/>
              </a:rPr>
              <a:t>Facilitator:</a:t>
            </a:r>
          </a:p>
          <a:p>
            <a:pPr marL="158750" indent="0">
              <a:buNone/>
            </a:pPr>
            <a:r>
              <a:rPr lang="en-US" dirty="0">
                <a:latin typeface="Times New Roman" panose="02020603050405020304" pitchFamily="18" charset="0"/>
                <a:cs typeface="Times New Roman" panose="02020603050405020304" pitchFamily="18" charset="0"/>
              </a:rPr>
              <a:t>Towards the end of his Superintendency Doc wanted to record the history of CUSD. Having served as Superintendent for thirty years there was probably no one better qualified for the task. Spending time examining our past, the traditions, values, and philosophies will help us plan for the future. Today we are going to read about Educational Roles in Clovis Unified. Ask participants to read </a:t>
            </a:r>
            <a:r>
              <a:rPr lang="en-US" i="1" dirty="0">
                <a:latin typeface="Times New Roman" panose="02020603050405020304" pitchFamily="18" charset="0"/>
                <a:cs typeface="Times New Roman" panose="02020603050405020304" pitchFamily="18" charset="0"/>
              </a:rPr>
              <a:t>The Preface </a:t>
            </a:r>
            <a:r>
              <a:rPr lang="en-US" dirty="0">
                <a:latin typeface="Times New Roman" panose="02020603050405020304" pitchFamily="18" charset="0"/>
                <a:cs typeface="Times New Roman" panose="02020603050405020304" pitchFamily="18" charset="0"/>
              </a:rPr>
              <a:t>of the section titled </a:t>
            </a:r>
            <a:r>
              <a:rPr lang="en-US" i="1" dirty="0">
                <a:latin typeface="Times New Roman" panose="02020603050405020304" pitchFamily="18" charset="0"/>
                <a:cs typeface="Times New Roman" panose="02020603050405020304" pitchFamily="18" charset="0"/>
              </a:rPr>
              <a:t>Educational Roles </a:t>
            </a:r>
            <a:r>
              <a:rPr lang="en-US" dirty="0">
                <a:latin typeface="Times New Roman" panose="02020603050405020304" pitchFamily="18" charset="0"/>
                <a:cs typeface="Times New Roman" panose="02020603050405020304" pitchFamily="18" charset="0"/>
              </a:rPr>
              <a:t>in the </a:t>
            </a:r>
            <a:r>
              <a:rPr lang="en-US" i="1" u="sng" dirty="0">
                <a:latin typeface="Times New Roman" panose="02020603050405020304" pitchFamily="18" charset="0"/>
                <a:cs typeface="Times New Roman" panose="02020603050405020304" pitchFamily="18" charset="0"/>
              </a:rPr>
              <a:t>Historical Overview of Clovis Unified School District </a:t>
            </a:r>
            <a:r>
              <a:rPr lang="en-US" dirty="0">
                <a:latin typeface="Times New Roman" panose="02020603050405020304" pitchFamily="18" charset="0"/>
                <a:cs typeface="Times New Roman" panose="02020603050405020304" pitchFamily="18" charset="0"/>
              </a:rPr>
              <a:t>(available in resource folder)</a:t>
            </a:r>
          </a:p>
          <a:p>
            <a:pPr marL="158750" indent="0">
              <a:buNone/>
            </a:pPr>
            <a:endParaRPr lang="en-US" dirty="0">
              <a:latin typeface="Times New Roman" panose="02020603050405020304" pitchFamily="18" charset="0"/>
              <a:cs typeface="Times New Roman" panose="02020603050405020304" pitchFamily="18" charset="0"/>
            </a:endParaRPr>
          </a:p>
          <a:p>
            <a:pPr marL="158750" indent="0">
              <a:buNone/>
            </a:pPr>
            <a:r>
              <a:rPr lang="en-US" dirty="0">
                <a:latin typeface="Times New Roman" panose="02020603050405020304" pitchFamily="18" charset="0"/>
                <a:cs typeface="Times New Roman" panose="02020603050405020304" pitchFamily="18" charset="0"/>
              </a:rPr>
              <a:t>After reading the preface ask participants to form small job alike groups. In the video you heard several leaders discussing how important it is to lead through relationships. Let’s take some time to think about what this really means.</a:t>
            </a:r>
          </a:p>
          <a:p>
            <a:pPr marL="158750" indent="0">
              <a:buNone/>
            </a:pPr>
            <a:endParaRPr lang="en-US" dirty="0">
              <a:latin typeface="Times New Roman" panose="02020603050405020304" pitchFamily="18" charset="0"/>
              <a:cs typeface="Times New Roman" panose="02020603050405020304" pitchFamily="18" charset="0"/>
            </a:endParaRPr>
          </a:p>
          <a:p>
            <a:pPr marL="158750" indent="0">
              <a:buNone/>
            </a:pPr>
            <a:r>
              <a:rPr lang="en-US" dirty="0">
                <a:latin typeface="Times New Roman" panose="02020603050405020304" pitchFamily="18" charset="0"/>
                <a:cs typeface="Times New Roman" panose="02020603050405020304" pitchFamily="18" charset="0"/>
              </a:rPr>
              <a:t>Discussion Points:</a:t>
            </a:r>
          </a:p>
          <a:p>
            <a:pPr marL="158750" indent="0">
              <a:buNone/>
            </a:pPr>
            <a:r>
              <a:rPr lang="en-US" dirty="0">
                <a:latin typeface="Times New Roman" panose="02020603050405020304" pitchFamily="18" charset="0"/>
                <a:cs typeface="Times New Roman" panose="02020603050405020304" pitchFamily="18" charset="0"/>
              </a:rPr>
              <a:t>Participants should discuss one or more of the following: </a:t>
            </a:r>
          </a:p>
          <a:p>
            <a:pPr marL="158750" indent="0">
              <a:buNone/>
            </a:pPr>
            <a:r>
              <a:rPr lang="en-US" dirty="0">
                <a:latin typeface="Times New Roman" panose="02020603050405020304" pitchFamily="18" charset="0"/>
                <a:cs typeface="Times New Roman" panose="02020603050405020304" pitchFamily="18" charset="0"/>
              </a:rPr>
              <a:t>101 –What are the advantages of leading through relationships? Be specific and use examples. Describe when those relationships may become a weakness.</a:t>
            </a:r>
          </a:p>
          <a:p>
            <a:pPr marL="158750" indent="0">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Possible answer: when the relationship becomes more important than the organization.</a:t>
            </a:r>
          </a:p>
          <a:p>
            <a:pPr marL="158750" indent="0">
              <a:buNone/>
            </a:pPr>
            <a:r>
              <a:rPr lang="en-US" dirty="0">
                <a:effectLst/>
                <a:latin typeface="Times New Roman" panose="02020603050405020304" pitchFamily="18" charset="0"/>
                <a:cs typeface="Times New Roman" panose="02020603050405020304" pitchFamily="18" charset="0"/>
              </a:rPr>
              <a:t>201 – Read the 4</a:t>
            </a:r>
            <a:r>
              <a:rPr lang="en-US" baseline="30000" dirty="0">
                <a:effectLst/>
                <a:latin typeface="Times New Roman" panose="02020603050405020304" pitchFamily="18" charset="0"/>
                <a:cs typeface="Times New Roman" panose="02020603050405020304" pitchFamily="18" charset="0"/>
              </a:rPr>
              <a:t>th</a:t>
            </a:r>
            <a:r>
              <a:rPr lang="en-US" dirty="0">
                <a:effectLst/>
                <a:latin typeface="Times New Roman" panose="02020603050405020304" pitchFamily="18" charset="0"/>
                <a:cs typeface="Times New Roman" panose="02020603050405020304" pitchFamily="18" charset="0"/>
              </a:rPr>
              <a:t> paragraph of the preface beginning with “Implied in the basic understanding…” Discuss the meaning of “trust that each member of the community perform his duties as capable as possible”.</a:t>
            </a:r>
          </a:p>
          <a:p>
            <a:pPr marL="158750" indent="0">
              <a:buNone/>
            </a:pPr>
            <a:r>
              <a:rPr lang="en-US" dirty="0">
                <a:effectLst/>
                <a:latin typeface="Times New Roman" panose="02020603050405020304" pitchFamily="18" charset="0"/>
                <a:cs typeface="Times New Roman" panose="02020603050405020304" pitchFamily="18" charset="0"/>
              </a:rPr>
              <a:t>301 – </a:t>
            </a:r>
            <a:endParaRPr lang="en-US" dirty="0">
              <a:latin typeface="Times New Roman" panose="02020603050405020304" pitchFamily="18" charset="0"/>
              <a:cs typeface="Times New Roman" panose="02020603050405020304" pitchFamily="18" charset="0"/>
            </a:endParaRPr>
          </a:p>
          <a:p>
            <a:pPr marL="158750" indent="0">
              <a:buNone/>
            </a:pPr>
            <a:r>
              <a:rPr lang="en-US" dirty="0">
                <a:latin typeface="Times New Roman" panose="02020603050405020304" pitchFamily="18" charset="0"/>
                <a:cs typeface="Times New Roman" panose="02020603050405020304" pitchFamily="18" charset="0"/>
              </a:rPr>
              <a:t>After everyone is done ask each group to share one of their examples.</a:t>
            </a:r>
          </a:p>
        </p:txBody>
      </p:sp>
      <p:sp>
        <p:nvSpPr>
          <p:cNvPr id="4" name="Slide Number Placeholder 3"/>
          <p:cNvSpPr>
            <a:spLocks noGrp="1"/>
          </p:cNvSpPr>
          <p:nvPr>
            <p:ph type="sldNum" sz="quarter" idx="5"/>
          </p:nvPr>
        </p:nvSpPr>
        <p:spPr/>
        <p:txBody>
          <a:bodyPr/>
          <a:lstStyle/>
          <a:p>
            <a:fld id="{9CBF7949-65DD-477A-8C4C-2DFCC906895A}" type="slidenum">
              <a:rPr lang="en-US" smtClean="0"/>
              <a:t>6</a:t>
            </a:fld>
            <a:endParaRPr lang="en-US" dirty="0"/>
          </a:p>
        </p:txBody>
      </p:sp>
    </p:spTree>
    <p:extLst>
      <p:ext uri="{BB962C8B-B14F-4D97-AF65-F5344CB8AC3E}">
        <p14:creationId xmlns:p14="http://schemas.microsoft.com/office/powerpoint/2010/main" val="2050624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a:xfrm>
            <a:off x="710891" y="4517883"/>
            <a:ext cx="5680693" cy="4537830"/>
          </a:xfrm>
        </p:spPr>
        <p:txBody>
          <a:bodyPr/>
          <a:lstStyle/>
          <a:p>
            <a:pPr marL="158750" indent="0">
              <a:buNone/>
            </a:pPr>
            <a:r>
              <a:rPr lang="en-US" dirty="0">
                <a:latin typeface="Times New Roman" panose="02020603050405020304" pitchFamily="18" charset="0"/>
                <a:cs typeface="Times New Roman" panose="02020603050405020304" pitchFamily="18" charset="0"/>
              </a:rPr>
              <a:t>Script: Tiers I, II, III</a:t>
            </a:r>
          </a:p>
          <a:p>
            <a:pPr marL="158750" indent="0">
              <a:buNone/>
            </a:pPr>
            <a:r>
              <a:rPr lang="en-US" dirty="0">
                <a:latin typeface="Times New Roman" panose="02020603050405020304" pitchFamily="18" charset="0"/>
                <a:cs typeface="Times New Roman" panose="02020603050405020304" pitchFamily="18" charset="0"/>
              </a:rPr>
              <a:t>Facilitator:</a:t>
            </a:r>
          </a:p>
          <a:p>
            <a:pPr marL="158750" indent="0">
              <a:buNone/>
            </a:pPr>
            <a:r>
              <a:rPr lang="en-US" dirty="0">
                <a:latin typeface="Times New Roman" panose="02020603050405020304" pitchFamily="18" charset="0"/>
                <a:cs typeface="Times New Roman" panose="02020603050405020304" pitchFamily="18" charset="0"/>
              </a:rPr>
              <a:t>Towards the end of his Superintendency Doc wanted to record the history of CUSD. Having served as Superintendent for thirty years there was probably no one better qualified for the task. Spending time examining our past, the traditions, values, and philosophies will help us plan for the future. Today we are going to read about Educational Roles in Clovis Unified. Ask participants to read </a:t>
            </a:r>
            <a:r>
              <a:rPr lang="en-US" i="1" dirty="0">
                <a:latin typeface="Times New Roman" panose="02020603050405020304" pitchFamily="18" charset="0"/>
                <a:cs typeface="Times New Roman" panose="02020603050405020304" pitchFamily="18" charset="0"/>
              </a:rPr>
              <a:t>The Preface </a:t>
            </a:r>
            <a:r>
              <a:rPr lang="en-US" dirty="0">
                <a:latin typeface="Times New Roman" panose="02020603050405020304" pitchFamily="18" charset="0"/>
                <a:cs typeface="Times New Roman" panose="02020603050405020304" pitchFamily="18" charset="0"/>
              </a:rPr>
              <a:t>of the section titled </a:t>
            </a:r>
            <a:r>
              <a:rPr lang="en-US" i="1" dirty="0">
                <a:latin typeface="Times New Roman" panose="02020603050405020304" pitchFamily="18" charset="0"/>
                <a:cs typeface="Times New Roman" panose="02020603050405020304" pitchFamily="18" charset="0"/>
              </a:rPr>
              <a:t>Educational Roles </a:t>
            </a:r>
            <a:r>
              <a:rPr lang="en-US" dirty="0">
                <a:latin typeface="Times New Roman" panose="02020603050405020304" pitchFamily="18" charset="0"/>
                <a:cs typeface="Times New Roman" panose="02020603050405020304" pitchFamily="18" charset="0"/>
              </a:rPr>
              <a:t>in the </a:t>
            </a:r>
            <a:r>
              <a:rPr lang="en-US" i="1" u="sng" dirty="0">
                <a:latin typeface="Times New Roman" panose="02020603050405020304" pitchFamily="18" charset="0"/>
                <a:cs typeface="Times New Roman" panose="02020603050405020304" pitchFamily="18" charset="0"/>
              </a:rPr>
              <a:t>Historical Overview of Clovis Unified School District </a:t>
            </a:r>
            <a:r>
              <a:rPr lang="en-US" dirty="0">
                <a:latin typeface="Times New Roman" panose="02020603050405020304" pitchFamily="18" charset="0"/>
                <a:cs typeface="Times New Roman" panose="02020603050405020304" pitchFamily="18" charset="0"/>
              </a:rPr>
              <a:t>(available in resource folder)</a:t>
            </a:r>
          </a:p>
          <a:p>
            <a:pPr marL="158750" indent="0">
              <a:buNone/>
            </a:pPr>
            <a:endParaRPr lang="en-US" dirty="0">
              <a:latin typeface="Times New Roman" panose="02020603050405020304" pitchFamily="18" charset="0"/>
              <a:cs typeface="Times New Roman" panose="02020603050405020304" pitchFamily="18" charset="0"/>
            </a:endParaRPr>
          </a:p>
          <a:p>
            <a:pPr marL="158750" indent="0">
              <a:buNone/>
            </a:pPr>
            <a:r>
              <a:rPr lang="en-US" dirty="0">
                <a:latin typeface="Times New Roman" panose="02020603050405020304" pitchFamily="18" charset="0"/>
                <a:cs typeface="Times New Roman" panose="02020603050405020304" pitchFamily="18" charset="0"/>
              </a:rPr>
              <a:t>After reading the preface ask participants to form small job alike groups. In the video you heard several leaders discussing how important it is to lead through relationships. Let’s take some time to think about what this really means.</a:t>
            </a:r>
          </a:p>
          <a:p>
            <a:pPr marL="158750" indent="0">
              <a:buNone/>
            </a:pPr>
            <a:endParaRPr lang="en-US" dirty="0">
              <a:latin typeface="Times New Roman" panose="02020603050405020304" pitchFamily="18" charset="0"/>
              <a:cs typeface="Times New Roman" panose="02020603050405020304" pitchFamily="18" charset="0"/>
            </a:endParaRPr>
          </a:p>
          <a:p>
            <a:pPr marL="158750" indent="0">
              <a:buNone/>
            </a:pPr>
            <a:r>
              <a:rPr lang="en-US" dirty="0">
                <a:latin typeface="Times New Roman" panose="02020603050405020304" pitchFamily="18" charset="0"/>
                <a:cs typeface="Times New Roman" panose="02020603050405020304" pitchFamily="18" charset="0"/>
              </a:rPr>
              <a:t>Discussion Points:</a:t>
            </a:r>
          </a:p>
          <a:p>
            <a:pPr marL="158750" indent="0">
              <a:buNone/>
            </a:pPr>
            <a:r>
              <a:rPr lang="en-US" dirty="0">
                <a:latin typeface="Times New Roman" panose="02020603050405020304" pitchFamily="18" charset="0"/>
                <a:cs typeface="Times New Roman" panose="02020603050405020304" pitchFamily="18" charset="0"/>
              </a:rPr>
              <a:t>Participants should discuss one or more of the following: </a:t>
            </a:r>
          </a:p>
          <a:p>
            <a:pPr marL="158750" indent="0">
              <a:buNone/>
            </a:pPr>
            <a:r>
              <a:rPr lang="en-US" dirty="0">
                <a:latin typeface="Times New Roman" panose="02020603050405020304" pitchFamily="18" charset="0"/>
                <a:cs typeface="Times New Roman" panose="02020603050405020304" pitchFamily="18" charset="0"/>
              </a:rPr>
              <a:t>101 –What are the advantages of leading through relationships? Be specific and use examples. Describe when those relationships may become a weakness.</a:t>
            </a:r>
          </a:p>
          <a:p>
            <a:pPr marL="158750" indent="0">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Possible answer: when the relationship becomes more important than the organization.</a:t>
            </a:r>
          </a:p>
          <a:p>
            <a:pPr marL="158750" indent="0">
              <a:buNone/>
            </a:pPr>
            <a:r>
              <a:rPr lang="en-US" dirty="0">
                <a:effectLst/>
                <a:latin typeface="Times New Roman" panose="02020603050405020304" pitchFamily="18" charset="0"/>
                <a:cs typeface="Times New Roman" panose="02020603050405020304" pitchFamily="18" charset="0"/>
              </a:rPr>
              <a:t>201 – Read the 4</a:t>
            </a:r>
            <a:r>
              <a:rPr lang="en-US" baseline="30000" dirty="0">
                <a:effectLst/>
                <a:latin typeface="Times New Roman" panose="02020603050405020304" pitchFamily="18" charset="0"/>
                <a:cs typeface="Times New Roman" panose="02020603050405020304" pitchFamily="18" charset="0"/>
              </a:rPr>
              <a:t>th</a:t>
            </a:r>
            <a:r>
              <a:rPr lang="en-US" dirty="0">
                <a:effectLst/>
                <a:latin typeface="Times New Roman" panose="02020603050405020304" pitchFamily="18" charset="0"/>
                <a:cs typeface="Times New Roman" panose="02020603050405020304" pitchFamily="18" charset="0"/>
              </a:rPr>
              <a:t> paragraph of the preface beginning with “Implied in the basic understanding…” Discuss the meaning of “trust that each member of the community perform his duties as capable as possible”.</a:t>
            </a:r>
          </a:p>
          <a:p>
            <a:pPr marL="158750" indent="0">
              <a:buNone/>
            </a:pPr>
            <a:r>
              <a:rPr lang="en-US" dirty="0">
                <a:effectLst/>
                <a:latin typeface="Times New Roman" panose="02020603050405020304" pitchFamily="18" charset="0"/>
                <a:cs typeface="Times New Roman" panose="02020603050405020304" pitchFamily="18" charset="0"/>
              </a:rPr>
              <a:t>301 – </a:t>
            </a:r>
            <a:endParaRPr lang="en-US" dirty="0">
              <a:latin typeface="Times New Roman" panose="02020603050405020304" pitchFamily="18" charset="0"/>
              <a:cs typeface="Times New Roman" panose="02020603050405020304" pitchFamily="18" charset="0"/>
            </a:endParaRPr>
          </a:p>
          <a:p>
            <a:pPr marL="158750" indent="0">
              <a:buNone/>
            </a:pPr>
            <a:r>
              <a:rPr lang="en-US" dirty="0">
                <a:latin typeface="Times New Roman" panose="02020603050405020304" pitchFamily="18" charset="0"/>
                <a:cs typeface="Times New Roman" panose="02020603050405020304" pitchFamily="18" charset="0"/>
              </a:rPr>
              <a:t>After everyone is done ask each group to share one of their examples.</a:t>
            </a:r>
          </a:p>
        </p:txBody>
      </p:sp>
      <p:sp>
        <p:nvSpPr>
          <p:cNvPr id="4" name="Slide Number Placeholder 3"/>
          <p:cNvSpPr>
            <a:spLocks noGrp="1"/>
          </p:cNvSpPr>
          <p:nvPr>
            <p:ph type="sldNum" sz="quarter" idx="5"/>
          </p:nvPr>
        </p:nvSpPr>
        <p:spPr/>
        <p:txBody>
          <a:bodyPr/>
          <a:lstStyle/>
          <a:p>
            <a:fld id="{9CBF7949-65DD-477A-8C4C-2DFCC906895A}" type="slidenum">
              <a:rPr lang="en-US" smtClean="0"/>
              <a:t>7</a:t>
            </a:fld>
            <a:endParaRPr lang="en-US" dirty="0"/>
          </a:p>
        </p:txBody>
      </p:sp>
    </p:spTree>
    <p:extLst>
      <p:ext uri="{BB962C8B-B14F-4D97-AF65-F5344CB8AC3E}">
        <p14:creationId xmlns:p14="http://schemas.microsoft.com/office/powerpoint/2010/main" val="1408535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latin typeface="Times New Roman" panose="02020603050405020304" pitchFamily="18" charset="0"/>
                <a:cs typeface="Times New Roman" panose="02020603050405020304" pitchFamily="18" charset="0"/>
              </a:rPr>
              <a:t>Facilitator:</a:t>
            </a:r>
          </a:p>
          <a:p>
            <a:pPr marL="158750" indent="0">
              <a:buNone/>
            </a:pPr>
            <a:r>
              <a:rPr lang="en-US" dirty="0">
                <a:latin typeface="Times New Roman" panose="02020603050405020304" pitchFamily="18" charset="0"/>
                <a:cs typeface="Times New Roman" panose="02020603050405020304" pitchFamily="18" charset="0"/>
              </a:rPr>
              <a:t>Depending on your time allocation and the audience you have several options.</a:t>
            </a:r>
          </a:p>
          <a:p>
            <a:pPr marL="158750" indent="0">
              <a:buNone/>
            </a:pPr>
            <a:r>
              <a:rPr lang="en-US" dirty="0">
                <a:latin typeface="Times New Roman" panose="02020603050405020304" pitchFamily="18" charset="0"/>
                <a:cs typeface="Times New Roman" panose="02020603050405020304" pitchFamily="18" charset="0"/>
              </a:rPr>
              <a:t>The PowerPoint is designed for you to use the slides in any order.</a:t>
            </a:r>
          </a:p>
          <a:p>
            <a:pPr marL="158750" indent="0">
              <a:buNone/>
            </a:pPr>
            <a:r>
              <a:rPr lang="en-US"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9CBF7949-65DD-477A-8C4C-2DFCC906895A}" type="slidenum">
              <a:rPr lang="en-US" smtClean="0"/>
              <a:t>8</a:t>
            </a:fld>
            <a:endParaRPr lang="en-US" dirty="0"/>
          </a:p>
        </p:txBody>
      </p:sp>
    </p:spTree>
    <p:extLst>
      <p:ext uri="{BB962C8B-B14F-4D97-AF65-F5344CB8AC3E}">
        <p14:creationId xmlns:p14="http://schemas.microsoft.com/office/powerpoint/2010/main" val="2046471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75780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066200" y="1498750"/>
            <a:ext cx="4467300" cy="2180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6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10" name="Google Shape;10;p2"/>
          <p:cNvSpPr txBox="1">
            <a:spLocks noGrp="1"/>
          </p:cNvSpPr>
          <p:nvPr>
            <p:ph type="subTitle" idx="1"/>
          </p:nvPr>
        </p:nvSpPr>
        <p:spPr>
          <a:xfrm>
            <a:off x="4383900" y="3766525"/>
            <a:ext cx="3831900" cy="409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
        <p:nvSpPr>
          <p:cNvPr id="11" name="Google Shape;11;p2"/>
          <p:cNvSpPr/>
          <p:nvPr/>
        </p:nvSpPr>
        <p:spPr>
          <a:xfrm>
            <a:off x="0" y="-11775"/>
            <a:ext cx="0" cy="11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2" name="Google Shape;12;p2"/>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3" name="Google Shape;13;p2"/>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 name="Google Shape;14;p2"/>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5" name="Google Shape;15;p2"/>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Tree>
    <p:extLst>
      <p:ext uri="{BB962C8B-B14F-4D97-AF65-F5344CB8AC3E}">
        <p14:creationId xmlns:p14="http://schemas.microsoft.com/office/powerpoint/2010/main" val="374910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70"/>
        <p:cNvGrpSpPr/>
        <p:nvPr/>
      </p:nvGrpSpPr>
      <p:grpSpPr>
        <a:xfrm>
          <a:off x="0" y="0"/>
          <a:ext cx="0" cy="0"/>
          <a:chOff x="0" y="0"/>
          <a:chExt cx="0" cy="0"/>
        </a:xfrm>
      </p:grpSpPr>
      <p:sp>
        <p:nvSpPr>
          <p:cNvPr id="71" name="Google Shape;71;p11"/>
          <p:cNvSpPr txBox="1">
            <a:spLocks noGrp="1"/>
          </p:cNvSpPr>
          <p:nvPr>
            <p:ph type="title" hasCustomPrompt="1"/>
          </p:nvPr>
        </p:nvSpPr>
        <p:spPr>
          <a:xfrm>
            <a:off x="2157600" y="1575425"/>
            <a:ext cx="48288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2" name="Google Shape;72;p11"/>
          <p:cNvSpPr txBox="1">
            <a:spLocks noGrp="1"/>
          </p:cNvSpPr>
          <p:nvPr>
            <p:ph type="subTitle" idx="1"/>
          </p:nvPr>
        </p:nvSpPr>
        <p:spPr>
          <a:xfrm>
            <a:off x="2337400" y="3086575"/>
            <a:ext cx="4488600" cy="481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73" name="Google Shape;73;p1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74" name="Google Shape;74;p1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75" name="Google Shape;75;p1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76" name="Google Shape;76;p1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F89C393-59F9-E9A1-88D5-80A0373BDF51}"/>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7051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rgbClr val="FFFFFF"/>
        </a:solidFill>
        <a:effectLst/>
      </p:bgPr>
    </p:bg>
    <p:spTree>
      <p:nvGrpSpPr>
        <p:cNvPr id="1" name="Shape 77"/>
        <p:cNvGrpSpPr/>
        <p:nvPr/>
      </p:nvGrpSpPr>
      <p:grpSpPr>
        <a:xfrm>
          <a:off x="0" y="0"/>
          <a:ext cx="0" cy="0"/>
          <a:chOff x="0" y="0"/>
          <a:chExt cx="0" cy="0"/>
        </a:xfrm>
      </p:grpSpPr>
    </p:spTree>
    <p:extLst>
      <p:ext uri="{BB962C8B-B14F-4D97-AF65-F5344CB8AC3E}">
        <p14:creationId xmlns:p14="http://schemas.microsoft.com/office/powerpoint/2010/main" val="279821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solidFill>
                  <a:srgbClr val="004990"/>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13"/>
          <p:cNvSpPr txBox="1">
            <a:spLocks noGrp="1"/>
          </p:cNvSpPr>
          <p:nvPr>
            <p:ph type="title" idx="2"/>
          </p:nvPr>
        </p:nvSpPr>
        <p:spPr>
          <a:xfrm>
            <a:off x="1771023"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1" name="Google Shape;81;p13"/>
          <p:cNvSpPr txBox="1">
            <a:spLocks noGrp="1"/>
          </p:cNvSpPr>
          <p:nvPr>
            <p:ph type="subTitle" idx="1"/>
          </p:nvPr>
        </p:nvSpPr>
        <p:spPr>
          <a:xfrm>
            <a:off x="1771023"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2" name="Google Shape;82;p13"/>
          <p:cNvSpPr txBox="1">
            <a:spLocks noGrp="1"/>
          </p:cNvSpPr>
          <p:nvPr>
            <p:ph type="title" idx="3"/>
          </p:nvPr>
        </p:nvSpPr>
        <p:spPr>
          <a:xfrm>
            <a:off x="5813499"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3" name="Google Shape;83;p13"/>
          <p:cNvSpPr txBox="1">
            <a:spLocks noGrp="1"/>
          </p:cNvSpPr>
          <p:nvPr>
            <p:ph type="subTitle" idx="4"/>
          </p:nvPr>
        </p:nvSpPr>
        <p:spPr>
          <a:xfrm>
            <a:off x="5813499"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4" name="Google Shape;84;p13"/>
          <p:cNvSpPr txBox="1">
            <a:spLocks noGrp="1"/>
          </p:cNvSpPr>
          <p:nvPr>
            <p:ph type="title" idx="5"/>
          </p:nvPr>
        </p:nvSpPr>
        <p:spPr>
          <a:xfrm>
            <a:off x="1771023"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5" name="Google Shape;85;p13"/>
          <p:cNvSpPr txBox="1">
            <a:spLocks noGrp="1"/>
          </p:cNvSpPr>
          <p:nvPr>
            <p:ph type="subTitle" idx="6"/>
          </p:nvPr>
        </p:nvSpPr>
        <p:spPr>
          <a:xfrm>
            <a:off x="1771023"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6" name="Google Shape;86;p13"/>
          <p:cNvSpPr txBox="1">
            <a:spLocks noGrp="1"/>
          </p:cNvSpPr>
          <p:nvPr>
            <p:ph type="title" idx="7"/>
          </p:nvPr>
        </p:nvSpPr>
        <p:spPr>
          <a:xfrm>
            <a:off x="5813499"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7" name="Google Shape;87;p13"/>
          <p:cNvSpPr txBox="1">
            <a:spLocks noGrp="1"/>
          </p:cNvSpPr>
          <p:nvPr>
            <p:ph type="subTitle" idx="8"/>
          </p:nvPr>
        </p:nvSpPr>
        <p:spPr>
          <a:xfrm>
            <a:off x="5813499"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cxnSp>
        <p:nvCxnSpPr>
          <p:cNvPr id="92" name="Google Shape;92;p1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93" name="Google Shape;93;p1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94" name="Google Shape;94;p1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5" name="Google Shape;95;p1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C8CF5AD5-CC2C-681F-F46D-8FB8EDDB0F0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677098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2751750" y="3163413"/>
            <a:ext cx="3640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8" name="Google Shape;98;p14"/>
          <p:cNvSpPr txBox="1">
            <a:spLocks noGrp="1"/>
          </p:cNvSpPr>
          <p:nvPr>
            <p:ph type="subTitle" idx="1"/>
          </p:nvPr>
        </p:nvSpPr>
        <p:spPr>
          <a:xfrm>
            <a:off x="837600" y="1448188"/>
            <a:ext cx="7468800" cy="1530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5400" b="1"/>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dirty="0"/>
          </a:p>
        </p:txBody>
      </p:sp>
      <p:cxnSp>
        <p:nvCxnSpPr>
          <p:cNvPr id="99" name="Google Shape;99;p1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0" name="Google Shape;100;p1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1" name="Google Shape;101;p1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2" name="Google Shape;102;p1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8D8A92BE-980E-5874-6FC3-4A8B78787DC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3427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reserve="1">
  <p:cSld name="Title and text">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15100" y="1527450"/>
            <a:ext cx="3845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15"/>
          <p:cNvSpPr txBox="1">
            <a:spLocks noGrp="1"/>
          </p:cNvSpPr>
          <p:nvPr>
            <p:ph type="subTitle" idx="1"/>
          </p:nvPr>
        </p:nvSpPr>
        <p:spPr>
          <a:xfrm>
            <a:off x="715100" y="2259750"/>
            <a:ext cx="3845700" cy="1356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1600"/>
              <a:buChar char="●"/>
              <a:defRPr sz="1600"/>
            </a:lvl1pPr>
            <a:lvl2pPr lvl="1" rtl="0">
              <a:lnSpc>
                <a:spcPct val="100000"/>
              </a:lnSpc>
              <a:spcBef>
                <a:spcPts val="0"/>
              </a:spcBef>
              <a:spcAft>
                <a:spcPts val="0"/>
              </a:spcAft>
              <a:buClr>
                <a:srgbClr val="494949"/>
              </a:buClr>
              <a:buSzPts val="1600"/>
              <a:buFont typeface="Exo"/>
              <a:buChar char="○"/>
              <a:defRPr sz="1600"/>
            </a:lvl2pPr>
            <a:lvl3pPr lvl="2" rtl="0">
              <a:lnSpc>
                <a:spcPct val="100000"/>
              </a:lnSpc>
              <a:spcBef>
                <a:spcPts val="1600"/>
              </a:spcBef>
              <a:spcAft>
                <a:spcPts val="0"/>
              </a:spcAft>
              <a:buClr>
                <a:srgbClr val="494949"/>
              </a:buClr>
              <a:buSzPts val="1600"/>
              <a:buFont typeface="Exo"/>
              <a:buChar char="■"/>
              <a:defRPr sz="1600"/>
            </a:lvl3pPr>
            <a:lvl4pPr lvl="3" rtl="0">
              <a:lnSpc>
                <a:spcPct val="100000"/>
              </a:lnSpc>
              <a:spcBef>
                <a:spcPts val="1600"/>
              </a:spcBef>
              <a:spcAft>
                <a:spcPts val="0"/>
              </a:spcAft>
              <a:buClr>
                <a:srgbClr val="494949"/>
              </a:buClr>
              <a:buSzPts val="1600"/>
              <a:buFont typeface="Exo"/>
              <a:buChar char="●"/>
              <a:defRPr sz="1600"/>
            </a:lvl4pPr>
            <a:lvl5pPr lvl="4" rtl="0">
              <a:lnSpc>
                <a:spcPct val="100000"/>
              </a:lnSpc>
              <a:spcBef>
                <a:spcPts val="1600"/>
              </a:spcBef>
              <a:spcAft>
                <a:spcPts val="0"/>
              </a:spcAft>
              <a:buClr>
                <a:srgbClr val="494949"/>
              </a:buClr>
              <a:buSzPts val="1600"/>
              <a:buFont typeface="Exo"/>
              <a:buChar char="○"/>
              <a:defRPr sz="1600"/>
            </a:lvl5pPr>
            <a:lvl6pPr lvl="5" rtl="0">
              <a:lnSpc>
                <a:spcPct val="100000"/>
              </a:lnSpc>
              <a:spcBef>
                <a:spcPts val="1600"/>
              </a:spcBef>
              <a:spcAft>
                <a:spcPts val="0"/>
              </a:spcAft>
              <a:buClr>
                <a:srgbClr val="494949"/>
              </a:buClr>
              <a:buSzPts val="1600"/>
              <a:buFont typeface="Exo"/>
              <a:buChar char="■"/>
              <a:defRPr sz="1600"/>
            </a:lvl6pPr>
            <a:lvl7pPr lvl="6" rtl="0">
              <a:lnSpc>
                <a:spcPct val="100000"/>
              </a:lnSpc>
              <a:spcBef>
                <a:spcPts val="1600"/>
              </a:spcBef>
              <a:spcAft>
                <a:spcPts val="0"/>
              </a:spcAft>
              <a:buClr>
                <a:srgbClr val="494949"/>
              </a:buClr>
              <a:buSzPts val="1600"/>
              <a:buFont typeface="Exo"/>
              <a:buChar char="●"/>
              <a:defRPr sz="1600"/>
            </a:lvl7pPr>
            <a:lvl8pPr lvl="7" rtl="0">
              <a:lnSpc>
                <a:spcPct val="100000"/>
              </a:lnSpc>
              <a:spcBef>
                <a:spcPts val="1600"/>
              </a:spcBef>
              <a:spcAft>
                <a:spcPts val="0"/>
              </a:spcAft>
              <a:buClr>
                <a:srgbClr val="494949"/>
              </a:buClr>
              <a:buSzPts val="1600"/>
              <a:buFont typeface="Exo"/>
              <a:buChar char="○"/>
              <a:defRPr sz="1600"/>
            </a:lvl8pPr>
            <a:lvl9pPr lvl="8" rtl="0">
              <a:lnSpc>
                <a:spcPct val="100000"/>
              </a:lnSpc>
              <a:spcBef>
                <a:spcPts val="1600"/>
              </a:spcBef>
              <a:spcAft>
                <a:spcPts val="1600"/>
              </a:spcAft>
              <a:buClr>
                <a:srgbClr val="494949"/>
              </a:buClr>
              <a:buSzPts val="1600"/>
              <a:buFont typeface="Exo"/>
              <a:buChar char="■"/>
              <a:defRPr sz="1600"/>
            </a:lvl9pPr>
          </a:lstStyle>
          <a:p>
            <a:endParaRPr/>
          </a:p>
        </p:txBody>
      </p:sp>
      <p:cxnSp>
        <p:nvCxnSpPr>
          <p:cNvPr id="106" name="Google Shape;106;p1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7" name="Google Shape;107;p1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8" name="Google Shape;108;p1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9" name="Google Shape;109;p1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695397C1-75AE-0598-23FE-9F4CE6DF0DC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704488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reserve="1" userDrawn="1">
  <p:cSld name="Title and two columns 1">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cxnSp>
        <p:nvCxnSpPr>
          <p:cNvPr id="112" name="Google Shape;112;p16"/>
          <p:cNvCxnSpPr/>
          <p:nvPr/>
        </p:nvCxnSpPr>
        <p:spPr>
          <a:xfrm>
            <a:off x="-6250" y="219965"/>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13" name="Google Shape;113;p16"/>
          <p:cNvCxnSpPr/>
          <p:nvPr/>
        </p:nvCxnSpPr>
        <p:spPr>
          <a:xfrm>
            <a:off x="-58150" y="338840"/>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14" name="Google Shape;114;p1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15" name="Google Shape;115;p1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116" name="Google Shape;116;p16"/>
          <p:cNvSpPr txBox="1">
            <a:spLocks noGrp="1"/>
          </p:cNvSpPr>
          <p:nvPr>
            <p:ph type="subTitle" idx="1"/>
          </p:nvPr>
        </p:nvSpPr>
        <p:spPr>
          <a:xfrm>
            <a:off x="720000" y="1211625"/>
            <a:ext cx="7704000" cy="291254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Open Sans"/>
              <a:buChar char="●"/>
              <a:defRPr sz="1600"/>
            </a:lvl1pPr>
            <a:lvl2pPr lvl="1" algn="ctr" rtl="0">
              <a:lnSpc>
                <a:spcPct val="100000"/>
              </a:lnSpc>
              <a:spcBef>
                <a:spcPts val="0"/>
              </a:spcBef>
              <a:spcAft>
                <a:spcPts val="0"/>
              </a:spcAft>
              <a:buClr>
                <a:srgbClr val="142850"/>
              </a:buClr>
              <a:buSzPts val="1600"/>
              <a:buFont typeface="Red Hat Text"/>
              <a:buChar char="○"/>
              <a:defRPr sz="1600"/>
            </a:lvl2pPr>
            <a:lvl3pPr lvl="2" algn="ctr" rtl="0">
              <a:lnSpc>
                <a:spcPct val="100000"/>
              </a:lnSpc>
              <a:spcBef>
                <a:spcPts val="0"/>
              </a:spcBef>
              <a:spcAft>
                <a:spcPts val="0"/>
              </a:spcAft>
              <a:buClr>
                <a:srgbClr val="142850"/>
              </a:buClr>
              <a:buSzPts val="1600"/>
              <a:buFont typeface="Red Hat Text"/>
              <a:buChar char="■"/>
              <a:defRPr sz="1600"/>
            </a:lvl3pPr>
            <a:lvl4pPr lvl="3" algn="ctr" rtl="0">
              <a:lnSpc>
                <a:spcPct val="100000"/>
              </a:lnSpc>
              <a:spcBef>
                <a:spcPts val="0"/>
              </a:spcBef>
              <a:spcAft>
                <a:spcPts val="0"/>
              </a:spcAft>
              <a:buClr>
                <a:srgbClr val="142850"/>
              </a:buClr>
              <a:buSzPts val="1600"/>
              <a:buFont typeface="Red Hat Text"/>
              <a:buChar char="●"/>
              <a:defRPr sz="1600"/>
            </a:lvl4pPr>
            <a:lvl5pPr lvl="4" algn="ctr" rtl="0">
              <a:lnSpc>
                <a:spcPct val="100000"/>
              </a:lnSpc>
              <a:spcBef>
                <a:spcPts val="0"/>
              </a:spcBef>
              <a:spcAft>
                <a:spcPts val="0"/>
              </a:spcAft>
              <a:buClr>
                <a:srgbClr val="142850"/>
              </a:buClr>
              <a:buSzPts val="1600"/>
              <a:buFont typeface="Red Hat Text"/>
              <a:buChar char="○"/>
              <a:defRPr sz="1600"/>
            </a:lvl5pPr>
            <a:lvl6pPr lvl="5" algn="ctr" rtl="0">
              <a:lnSpc>
                <a:spcPct val="100000"/>
              </a:lnSpc>
              <a:spcBef>
                <a:spcPts val="0"/>
              </a:spcBef>
              <a:spcAft>
                <a:spcPts val="0"/>
              </a:spcAft>
              <a:buClr>
                <a:srgbClr val="142850"/>
              </a:buClr>
              <a:buSzPts val="1600"/>
              <a:buFont typeface="Red Hat Text"/>
              <a:buChar char="■"/>
              <a:defRPr sz="1600"/>
            </a:lvl6pPr>
            <a:lvl7pPr lvl="6" algn="ctr" rtl="0">
              <a:lnSpc>
                <a:spcPct val="100000"/>
              </a:lnSpc>
              <a:spcBef>
                <a:spcPts val="0"/>
              </a:spcBef>
              <a:spcAft>
                <a:spcPts val="0"/>
              </a:spcAft>
              <a:buClr>
                <a:srgbClr val="142850"/>
              </a:buClr>
              <a:buSzPts val="1600"/>
              <a:buFont typeface="Red Hat Text"/>
              <a:buChar char="●"/>
              <a:defRPr sz="1600"/>
            </a:lvl7pPr>
            <a:lvl8pPr lvl="7" algn="ctr" rtl="0">
              <a:lnSpc>
                <a:spcPct val="100000"/>
              </a:lnSpc>
              <a:spcBef>
                <a:spcPts val="0"/>
              </a:spcBef>
              <a:spcAft>
                <a:spcPts val="0"/>
              </a:spcAft>
              <a:buClr>
                <a:srgbClr val="142850"/>
              </a:buClr>
              <a:buSzPts val="1600"/>
              <a:buFont typeface="Red Hat Text"/>
              <a:buChar char="○"/>
              <a:defRPr sz="1600"/>
            </a:lvl8pPr>
            <a:lvl9pPr lvl="8" algn="ctr" rtl="0">
              <a:lnSpc>
                <a:spcPct val="100000"/>
              </a:lnSpc>
              <a:spcBef>
                <a:spcPts val="0"/>
              </a:spcBef>
              <a:spcAft>
                <a:spcPts val="0"/>
              </a:spcAft>
              <a:buClr>
                <a:srgbClr val="142850"/>
              </a:buClr>
              <a:buSzPts val="1600"/>
              <a:buFont typeface="Red Hat Text"/>
              <a:buChar char="■"/>
              <a:defRPr sz="1600"/>
            </a:lvl9pPr>
          </a:lstStyle>
          <a:p>
            <a:endParaRPr dirty="0"/>
          </a:p>
        </p:txBody>
      </p:sp>
      <p:pic>
        <p:nvPicPr>
          <p:cNvPr id="3" name="Picture 2">
            <a:extLst>
              <a:ext uri="{FF2B5EF4-FFF2-40B4-BE49-F238E27FC236}">
                <a16:creationId xmlns:a16="http://schemas.microsoft.com/office/drawing/2014/main" id="{DC3CD8D5-B05F-15E1-6A2D-1B4D1A049C8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2356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13155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 name="Google Shape;120;p17"/>
          <p:cNvSpPr txBox="1">
            <a:spLocks noGrp="1"/>
          </p:cNvSpPr>
          <p:nvPr>
            <p:ph type="subTitle" idx="1"/>
          </p:nvPr>
        </p:nvSpPr>
        <p:spPr>
          <a:xfrm>
            <a:off x="131547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7"/>
          <p:cNvSpPr txBox="1">
            <a:spLocks noGrp="1"/>
          </p:cNvSpPr>
          <p:nvPr>
            <p:ph type="title" idx="2"/>
          </p:nvPr>
        </p:nvSpPr>
        <p:spPr>
          <a:xfrm>
            <a:off x="37707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 name="Google Shape;122;p17"/>
          <p:cNvSpPr txBox="1">
            <a:spLocks noGrp="1"/>
          </p:cNvSpPr>
          <p:nvPr>
            <p:ph type="subTitle" idx="3"/>
          </p:nvPr>
        </p:nvSpPr>
        <p:spPr>
          <a:xfrm>
            <a:off x="3770700"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17"/>
          <p:cNvSpPr txBox="1">
            <a:spLocks noGrp="1"/>
          </p:cNvSpPr>
          <p:nvPr>
            <p:ph type="title" idx="4"/>
          </p:nvPr>
        </p:nvSpPr>
        <p:spPr>
          <a:xfrm>
            <a:off x="62259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 name="Google Shape;124;p17"/>
          <p:cNvSpPr txBox="1">
            <a:spLocks noGrp="1"/>
          </p:cNvSpPr>
          <p:nvPr>
            <p:ph type="subTitle" idx="5"/>
          </p:nvPr>
        </p:nvSpPr>
        <p:spPr>
          <a:xfrm>
            <a:off x="622592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7"/>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26" name="Google Shape;126;p1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27" name="Google Shape;127;p1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28" name="Google Shape;128;p1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29" name="Google Shape;129;p1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7EB3319-E04F-C2FE-05FF-0FCAB86B5F18}"/>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291649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1" preserve="1">
  <p:cSld name="Title and four columns 1">
    <p:spTree>
      <p:nvGrpSpPr>
        <p:cNvPr id="1" name="Shape 130"/>
        <p:cNvGrpSpPr/>
        <p:nvPr/>
      </p:nvGrpSpPr>
      <p:grpSpPr>
        <a:xfrm>
          <a:off x="0" y="0"/>
          <a:ext cx="0" cy="0"/>
          <a:chOff x="0" y="0"/>
          <a:chExt cx="0" cy="0"/>
        </a:xfrm>
      </p:grpSpPr>
      <p:sp>
        <p:nvSpPr>
          <p:cNvPr id="131" name="Google Shape;131;p18"/>
          <p:cNvSpPr txBox="1">
            <a:spLocks noGrp="1"/>
          </p:cNvSpPr>
          <p:nvPr>
            <p:ph type="subTitle" idx="1"/>
          </p:nvPr>
        </p:nvSpPr>
        <p:spPr>
          <a:xfrm flipH="1">
            <a:off x="6381970" y="3215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2" name="Google Shape;132;p18"/>
          <p:cNvSpPr txBox="1">
            <a:spLocks noGrp="1"/>
          </p:cNvSpPr>
          <p:nvPr>
            <p:ph type="subTitle" idx="2"/>
          </p:nvPr>
        </p:nvSpPr>
        <p:spPr>
          <a:xfrm flipH="1">
            <a:off x="6384382" y="38782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3" name="Google Shape;133;p18"/>
          <p:cNvSpPr txBox="1">
            <a:spLocks noGrp="1"/>
          </p:cNvSpPr>
          <p:nvPr>
            <p:ph type="subTitle" idx="3"/>
          </p:nvPr>
        </p:nvSpPr>
        <p:spPr>
          <a:xfrm flipH="1">
            <a:off x="4255245" y="321581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4" name="Google Shape;134;p18"/>
          <p:cNvSpPr txBox="1">
            <a:spLocks noGrp="1"/>
          </p:cNvSpPr>
          <p:nvPr>
            <p:ph type="subTitle" idx="4"/>
          </p:nvPr>
        </p:nvSpPr>
        <p:spPr>
          <a:xfrm flipH="1">
            <a:off x="4255245" y="3874725"/>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5" name="Google Shape;135;p18"/>
          <p:cNvSpPr txBox="1">
            <a:spLocks noGrp="1"/>
          </p:cNvSpPr>
          <p:nvPr>
            <p:ph type="subTitle" idx="5"/>
          </p:nvPr>
        </p:nvSpPr>
        <p:spPr>
          <a:xfrm flipH="1">
            <a:off x="4255245"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dirty="0"/>
          </a:p>
        </p:txBody>
      </p:sp>
      <p:sp>
        <p:nvSpPr>
          <p:cNvPr id="136" name="Google Shape;136;p18"/>
          <p:cNvSpPr txBox="1">
            <a:spLocks noGrp="1"/>
          </p:cNvSpPr>
          <p:nvPr>
            <p:ph type="subTitle" idx="6"/>
          </p:nvPr>
        </p:nvSpPr>
        <p:spPr>
          <a:xfrm flipH="1">
            <a:off x="4255245"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7" name="Google Shape;137;p18"/>
          <p:cNvSpPr txBox="1">
            <a:spLocks noGrp="1"/>
          </p:cNvSpPr>
          <p:nvPr>
            <p:ph type="subTitle" idx="7"/>
          </p:nvPr>
        </p:nvSpPr>
        <p:spPr>
          <a:xfrm>
            <a:off x="4255245"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8" name="Google Shape;138;p18"/>
          <p:cNvSpPr txBox="1">
            <a:spLocks noGrp="1"/>
          </p:cNvSpPr>
          <p:nvPr>
            <p:ph type="subTitle" idx="8"/>
          </p:nvPr>
        </p:nvSpPr>
        <p:spPr>
          <a:xfrm>
            <a:off x="4255245" y="3614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9" name="Google Shape;139;p18"/>
          <p:cNvSpPr txBox="1">
            <a:spLocks noGrp="1"/>
          </p:cNvSpPr>
          <p:nvPr>
            <p:ph type="subTitle" idx="9"/>
          </p:nvPr>
        </p:nvSpPr>
        <p:spPr>
          <a:xfrm>
            <a:off x="6384382" y="36147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0" name="Google Shape;140;p18"/>
          <p:cNvSpPr txBox="1">
            <a:spLocks noGrp="1"/>
          </p:cNvSpPr>
          <p:nvPr>
            <p:ph type="subTitle" idx="13"/>
          </p:nvPr>
        </p:nvSpPr>
        <p:spPr>
          <a:xfrm flipH="1">
            <a:off x="6384382"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41" name="Google Shape;141;p18"/>
          <p:cNvSpPr txBox="1">
            <a:spLocks noGrp="1"/>
          </p:cNvSpPr>
          <p:nvPr>
            <p:ph type="subTitle" idx="14"/>
          </p:nvPr>
        </p:nvSpPr>
        <p:spPr>
          <a:xfrm>
            <a:off x="6384382"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2" name="Google Shape;142;p18"/>
          <p:cNvSpPr txBox="1">
            <a:spLocks noGrp="1"/>
          </p:cNvSpPr>
          <p:nvPr>
            <p:ph type="subTitle" idx="15"/>
          </p:nvPr>
        </p:nvSpPr>
        <p:spPr>
          <a:xfrm flipH="1">
            <a:off x="6381970"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43" name="Google Shape;143;p18"/>
          <p:cNvSpPr txBox="1">
            <a:spLocks noGrp="1"/>
          </p:cNvSpPr>
          <p:nvPr>
            <p:ph type="title"/>
          </p:nvPr>
        </p:nvSpPr>
        <p:spPr>
          <a:xfrm>
            <a:off x="4255245" y="445025"/>
            <a:ext cx="4166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solidFill>
                  <a:srgbClr val="004990"/>
                </a:solidFill>
                <a:latin typeface="Garamond" panose="02020404030301010803"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44" name="Google Shape;144;p1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45" name="Google Shape;145;p1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6" name="Google Shape;146;p1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47" name="Google Shape;147;p1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3CF6882-D64C-D9C9-F15D-A1BBFF65D6A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9419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2316650" y="445025"/>
            <a:ext cx="4510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 name="Google Shape;150;p19"/>
          <p:cNvSpPr txBox="1">
            <a:spLocks noGrp="1"/>
          </p:cNvSpPr>
          <p:nvPr>
            <p:ph type="title" idx="2"/>
          </p:nvPr>
        </p:nvSpPr>
        <p:spPr>
          <a:xfrm>
            <a:off x="1509319" y="161620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1" name="Google Shape;151;p19"/>
          <p:cNvSpPr txBox="1">
            <a:spLocks noGrp="1"/>
          </p:cNvSpPr>
          <p:nvPr>
            <p:ph type="subTitle" idx="1"/>
          </p:nvPr>
        </p:nvSpPr>
        <p:spPr>
          <a:xfrm>
            <a:off x="1509308" y="20355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2" name="Google Shape;152;p19"/>
          <p:cNvSpPr txBox="1">
            <a:spLocks noGrp="1"/>
          </p:cNvSpPr>
          <p:nvPr>
            <p:ph type="title" idx="3"/>
          </p:nvPr>
        </p:nvSpPr>
        <p:spPr>
          <a:xfrm>
            <a:off x="4980291" y="161620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3" name="Google Shape;153;p19"/>
          <p:cNvSpPr txBox="1">
            <a:spLocks noGrp="1"/>
          </p:cNvSpPr>
          <p:nvPr>
            <p:ph type="subTitle" idx="4"/>
          </p:nvPr>
        </p:nvSpPr>
        <p:spPr>
          <a:xfrm>
            <a:off x="4980283" y="20355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4" name="Google Shape;154;p19"/>
          <p:cNvSpPr txBox="1">
            <a:spLocks noGrp="1"/>
          </p:cNvSpPr>
          <p:nvPr>
            <p:ph type="title" idx="5"/>
          </p:nvPr>
        </p:nvSpPr>
        <p:spPr>
          <a:xfrm>
            <a:off x="1509319" y="304955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5" name="Google Shape;155;p19"/>
          <p:cNvSpPr txBox="1">
            <a:spLocks noGrp="1"/>
          </p:cNvSpPr>
          <p:nvPr>
            <p:ph type="subTitle" idx="6"/>
          </p:nvPr>
        </p:nvSpPr>
        <p:spPr>
          <a:xfrm>
            <a:off x="1509308" y="34689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6" name="Google Shape;156;p19"/>
          <p:cNvSpPr txBox="1">
            <a:spLocks noGrp="1"/>
          </p:cNvSpPr>
          <p:nvPr>
            <p:ph type="title" idx="7"/>
          </p:nvPr>
        </p:nvSpPr>
        <p:spPr>
          <a:xfrm>
            <a:off x="4980292" y="304955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7" name="Google Shape;157;p19"/>
          <p:cNvSpPr txBox="1">
            <a:spLocks noGrp="1"/>
          </p:cNvSpPr>
          <p:nvPr>
            <p:ph type="subTitle" idx="8"/>
          </p:nvPr>
        </p:nvSpPr>
        <p:spPr>
          <a:xfrm>
            <a:off x="4980283" y="34689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58" name="Google Shape;158;p1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59" name="Google Shape;159;p1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60" name="Google Shape;160;p1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61" name="Google Shape;161;p1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5C3EFDB1-A913-0B48-B36B-9BBFF427C9B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47361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162"/>
        <p:cNvGrpSpPr/>
        <p:nvPr/>
      </p:nvGrpSpPr>
      <p:grpSpPr>
        <a:xfrm>
          <a:off x="0" y="0"/>
          <a:ext cx="0" cy="0"/>
          <a:chOff x="0" y="0"/>
          <a:chExt cx="0" cy="0"/>
        </a:xfrm>
      </p:grpSpPr>
      <p:sp>
        <p:nvSpPr>
          <p:cNvPr id="163" name="Google Shape;163;p20"/>
          <p:cNvSpPr txBox="1">
            <a:spLocks noGrp="1"/>
          </p:cNvSpPr>
          <p:nvPr>
            <p:ph type="title"/>
          </p:nvPr>
        </p:nvSpPr>
        <p:spPr>
          <a:xfrm>
            <a:off x="720000"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64" name="Google Shape;164;p20"/>
          <p:cNvSpPr txBox="1">
            <a:spLocks noGrp="1"/>
          </p:cNvSpPr>
          <p:nvPr>
            <p:ph type="subTitle" idx="1"/>
          </p:nvPr>
        </p:nvSpPr>
        <p:spPr>
          <a:xfrm>
            <a:off x="720000"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0"/>
          <p:cNvSpPr txBox="1">
            <a:spLocks noGrp="1"/>
          </p:cNvSpPr>
          <p:nvPr>
            <p:ph type="title" idx="2"/>
          </p:nvPr>
        </p:nvSpPr>
        <p:spPr>
          <a:xfrm>
            <a:off x="3419271"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6" name="Google Shape;166;p20"/>
          <p:cNvSpPr txBox="1">
            <a:spLocks noGrp="1"/>
          </p:cNvSpPr>
          <p:nvPr>
            <p:ph type="subTitle" idx="3"/>
          </p:nvPr>
        </p:nvSpPr>
        <p:spPr>
          <a:xfrm>
            <a:off x="3419269"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0"/>
          <p:cNvSpPr txBox="1">
            <a:spLocks noGrp="1"/>
          </p:cNvSpPr>
          <p:nvPr>
            <p:ph type="title" idx="4"/>
          </p:nvPr>
        </p:nvSpPr>
        <p:spPr>
          <a:xfrm>
            <a:off x="719975"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8" name="Google Shape;168;p20"/>
          <p:cNvSpPr txBox="1">
            <a:spLocks noGrp="1"/>
          </p:cNvSpPr>
          <p:nvPr>
            <p:ph type="subTitle" idx="5"/>
          </p:nvPr>
        </p:nvSpPr>
        <p:spPr>
          <a:xfrm>
            <a:off x="719975"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0"/>
          <p:cNvSpPr txBox="1">
            <a:spLocks noGrp="1"/>
          </p:cNvSpPr>
          <p:nvPr>
            <p:ph type="title" idx="6"/>
          </p:nvPr>
        </p:nvSpPr>
        <p:spPr>
          <a:xfrm>
            <a:off x="3419246"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0" name="Google Shape;170;p20"/>
          <p:cNvSpPr txBox="1">
            <a:spLocks noGrp="1"/>
          </p:cNvSpPr>
          <p:nvPr>
            <p:ph type="subTitle" idx="7"/>
          </p:nvPr>
        </p:nvSpPr>
        <p:spPr>
          <a:xfrm>
            <a:off x="3419244"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20"/>
          <p:cNvSpPr txBox="1">
            <a:spLocks noGrp="1"/>
          </p:cNvSpPr>
          <p:nvPr>
            <p:ph type="title" idx="8"/>
          </p:nvPr>
        </p:nvSpPr>
        <p:spPr>
          <a:xfrm>
            <a:off x="6118549"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2" name="Google Shape;172;p20"/>
          <p:cNvSpPr txBox="1">
            <a:spLocks noGrp="1"/>
          </p:cNvSpPr>
          <p:nvPr>
            <p:ph type="subTitle" idx="9"/>
          </p:nvPr>
        </p:nvSpPr>
        <p:spPr>
          <a:xfrm>
            <a:off x="6118545"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 name="Google Shape;173;p20"/>
          <p:cNvSpPr txBox="1">
            <a:spLocks noGrp="1"/>
          </p:cNvSpPr>
          <p:nvPr>
            <p:ph type="title" idx="13"/>
          </p:nvPr>
        </p:nvSpPr>
        <p:spPr>
          <a:xfrm>
            <a:off x="6118524"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4" name="Google Shape;174;p20"/>
          <p:cNvSpPr txBox="1">
            <a:spLocks noGrp="1"/>
          </p:cNvSpPr>
          <p:nvPr>
            <p:ph type="subTitle" idx="14"/>
          </p:nvPr>
        </p:nvSpPr>
        <p:spPr>
          <a:xfrm>
            <a:off x="6118520"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20"/>
          <p:cNvSpPr txBox="1">
            <a:spLocks noGrp="1"/>
          </p:cNvSpPr>
          <p:nvPr>
            <p:ph type="title" idx="15"/>
          </p:nvPr>
        </p:nvSpPr>
        <p:spPr>
          <a:xfrm>
            <a:off x="2061850" y="445025"/>
            <a:ext cx="50202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76" name="Google Shape;176;p20"/>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77" name="Google Shape;177;p20"/>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78" name="Google Shape;178;p20"/>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79" name="Google Shape;179;p20"/>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0F5701B-DD2C-F394-7EF8-319B5557E0A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48175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15100" y="1975150"/>
            <a:ext cx="4360200" cy="11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19" name="Google Shape;19;p3"/>
          <p:cNvSpPr txBox="1">
            <a:spLocks noGrp="1"/>
          </p:cNvSpPr>
          <p:nvPr>
            <p:ph type="subTitle" idx="1"/>
          </p:nvPr>
        </p:nvSpPr>
        <p:spPr>
          <a:xfrm>
            <a:off x="715100" y="3509513"/>
            <a:ext cx="4360200" cy="435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rgbClr val="004990"/>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dirty="0"/>
          </a:p>
        </p:txBody>
      </p:sp>
      <p:cxnSp>
        <p:nvCxnSpPr>
          <p:cNvPr id="20" name="Google Shape;20;p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1" name="Google Shape;21;p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2" name="Google Shape;22;p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3" name="Google Shape;23;p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3E75E160-3D30-440C-1D91-2489F4B795E3}"/>
              </a:ext>
            </a:extLst>
          </p:cNvPr>
          <p:cNvPicPr>
            <a:picLocks noChangeAspect="1"/>
          </p:cNvPicPr>
          <p:nvPr userDrawn="1"/>
        </p:nvPicPr>
        <p:blipFill>
          <a:blip r:embed="rId2"/>
          <a:srcRect/>
          <a:stretch/>
        </p:blipFill>
        <p:spPr>
          <a:xfrm>
            <a:off x="7359216" y="4141099"/>
            <a:ext cx="1716116" cy="623309"/>
          </a:xfrm>
          <a:prstGeom prst="rect">
            <a:avLst/>
          </a:prstGeom>
          <a:noFill/>
        </p:spPr>
      </p:pic>
    </p:spTree>
    <p:extLst>
      <p:ext uri="{BB962C8B-B14F-4D97-AF65-F5344CB8AC3E}">
        <p14:creationId xmlns:p14="http://schemas.microsoft.com/office/powerpoint/2010/main" val="3088325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reserve="1">
  <p:cSld name="Numbers and text">
    <p:spTree>
      <p:nvGrpSpPr>
        <p:cNvPr id="1" name="Shape 180"/>
        <p:cNvGrpSpPr/>
        <p:nvPr/>
      </p:nvGrpSpPr>
      <p:grpSpPr>
        <a:xfrm>
          <a:off x="0" y="0"/>
          <a:ext cx="0" cy="0"/>
          <a:chOff x="0" y="0"/>
          <a:chExt cx="0" cy="0"/>
        </a:xfrm>
      </p:grpSpPr>
      <p:sp>
        <p:nvSpPr>
          <p:cNvPr id="181" name="Google Shape;181;p21"/>
          <p:cNvSpPr txBox="1">
            <a:spLocks noGrp="1"/>
          </p:cNvSpPr>
          <p:nvPr>
            <p:ph type="title" hasCustomPrompt="1"/>
          </p:nvPr>
        </p:nvSpPr>
        <p:spPr>
          <a:xfrm>
            <a:off x="1284000" y="54433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2" name="Google Shape;182;p21"/>
          <p:cNvSpPr txBox="1">
            <a:spLocks noGrp="1"/>
          </p:cNvSpPr>
          <p:nvPr>
            <p:ph type="subTitle" idx="1"/>
          </p:nvPr>
        </p:nvSpPr>
        <p:spPr>
          <a:xfrm>
            <a:off x="1284000" y="1326563"/>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1"/>
          <p:cNvSpPr txBox="1">
            <a:spLocks noGrp="1"/>
          </p:cNvSpPr>
          <p:nvPr>
            <p:ph type="title" idx="2" hasCustomPrompt="1"/>
          </p:nvPr>
        </p:nvSpPr>
        <p:spPr>
          <a:xfrm>
            <a:off x="1284000" y="200047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4" name="Google Shape;184;p21"/>
          <p:cNvSpPr txBox="1">
            <a:spLocks noGrp="1"/>
          </p:cNvSpPr>
          <p:nvPr>
            <p:ph type="subTitle" idx="3"/>
          </p:nvPr>
        </p:nvSpPr>
        <p:spPr>
          <a:xfrm>
            <a:off x="1284000" y="2782711"/>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1"/>
          <p:cNvSpPr txBox="1">
            <a:spLocks noGrp="1"/>
          </p:cNvSpPr>
          <p:nvPr>
            <p:ph type="title" idx="4" hasCustomPrompt="1"/>
          </p:nvPr>
        </p:nvSpPr>
        <p:spPr>
          <a:xfrm>
            <a:off x="1284000" y="345662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6" name="Google Shape;186;p21"/>
          <p:cNvSpPr txBox="1">
            <a:spLocks noGrp="1"/>
          </p:cNvSpPr>
          <p:nvPr>
            <p:ph type="subTitle" idx="5"/>
          </p:nvPr>
        </p:nvSpPr>
        <p:spPr>
          <a:xfrm>
            <a:off x="1284000" y="4238862"/>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187" name="Google Shape;187;p2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88" name="Google Shape;188;p2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89" name="Google Shape;189;p2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90" name="Google Shape;190;p2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0D49EF6B-2141-4DEC-613E-86C88D53055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97140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reserve="1">
  <p:cSld name="Title only 1">
    <p:spTree>
      <p:nvGrpSpPr>
        <p:cNvPr id="1" name="Shape 191"/>
        <p:cNvGrpSpPr/>
        <p:nvPr/>
      </p:nvGrpSpPr>
      <p:grpSpPr>
        <a:xfrm>
          <a:off x="0" y="0"/>
          <a:ext cx="0" cy="0"/>
          <a:chOff x="0" y="0"/>
          <a:chExt cx="0" cy="0"/>
        </a:xfrm>
      </p:grpSpPr>
      <p:sp>
        <p:nvSpPr>
          <p:cNvPr id="192" name="Google Shape;192;p2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 name="Picture 2">
            <a:extLst>
              <a:ext uri="{FF2B5EF4-FFF2-40B4-BE49-F238E27FC236}">
                <a16:creationId xmlns:a16="http://schemas.microsoft.com/office/drawing/2014/main" id="{C1FE342E-CCC1-A1F4-F4A3-32EA0A2C98A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600335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193"/>
        <p:cNvGrpSpPr/>
        <p:nvPr/>
      </p:nvGrpSpPr>
      <p:grpSpPr>
        <a:xfrm>
          <a:off x="0" y="0"/>
          <a:ext cx="0" cy="0"/>
          <a:chOff x="0" y="0"/>
          <a:chExt cx="0" cy="0"/>
        </a:xfrm>
      </p:grpSpPr>
      <p:sp>
        <p:nvSpPr>
          <p:cNvPr id="194" name="Google Shape;194;p23"/>
          <p:cNvSpPr txBox="1">
            <a:spLocks noGrp="1"/>
          </p:cNvSpPr>
          <p:nvPr>
            <p:ph type="ctrTitle"/>
          </p:nvPr>
        </p:nvSpPr>
        <p:spPr>
          <a:xfrm>
            <a:off x="2430025" y="6698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5" name="Google Shape;195;p23"/>
          <p:cNvSpPr txBox="1">
            <a:spLocks noGrp="1"/>
          </p:cNvSpPr>
          <p:nvPr>
            <p:ph type="subTitle" idx="1"/>
          </p:nvPr>
        </p:nvSpPr>
        <p:spPr>
          <a:xfrm>
            <a:off x="2425075" y="1634075"/>
            <a:ext cx="4293900" cy="10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97" name="Google Shape;197;p2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98" name="Google Shape;198;p2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99" name="Google Shape;199;p2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0" name="Google Shape;200;p2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EDC7F83-3822-B7CA-DC6C-B0F7E7AC66B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337561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01"/>
        <p:cNvGrpSpPr/>
        <p:nvPr/>
      </p:nvGrpSpPr>
      <p:grpSpPr>
        <a:xfrm>
          <a:off x="0" y="0"/>
          <a:ext cx="0" cy="0"/>
          <a:chOff x="0" y="0"/>
          <a:chExt cx="0" cy="0"/>
        </a:xfrm>
      </p:grpSpPr>
      <p:cxnSp>
        <p:nvCxnSpPr>
          <p:cNvPr id="202" name="Google Shape;202;p2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3" name="Google Shape;203;p2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D282914-D242-19EC-46A1-E86C6EA5646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4638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204"/>
        <p:cNvGrpSpPr/>
        <p:nvPr/>
      </p:nvGrpSpPr>
      <p:grpSpPr>
        <a:xfrm>
          <a:off x="0" y="0"/>
          <a:ext cx="0" cy="0"/>
          <a:chOff x="0" y="0"/>
          <a:chExt cx="0" cy="0"/>
        </a:xfrm>
      </p:grpSpPr>
      <p:cxnSp>
        <p:nvCxnSpPr>
          <p:cNvPr id="205" name="Google Shape;205;p2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06" name="Google Shape;206;p2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C0C7142-02DB-079B-6878-195F53FE1E2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885570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hidden="1"/>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hidden="1"/>
          <p:cNvSpPr>
            <a:spLocks noGrp="1"/>
          </p:cNvSpPr>
          <p:nvPr>
            <p:ph type="dt" sz="half" idx="10"/>
          </p:nvPr>
        </p:nvSpPr>
        <p:spPr/>
        <p:txBody>
          <a:bodyPr/>
          <a:lstStyle/>
          <a:p>
            <a:fld id="{96DFF08F-DC6B-4601-B491-B0F83F6DD2DA}" type="datetimeFigureOut">
              <a:rPr lang="en-US" smtClean="0"/>
              <a:t>1/10/24</a:t>
            </a:fld>
            <a:endParaRPr lang="en-US" dirty="0"/>
          </a:p>
        </p:txBody>
      </p:sp>
      <p:sp>
        <p:nvSpPr>
          <p:cNvPr id="5" name="Footer Placeholder 4" hidden="1"/>
          <p:cNvSpPr>
            <a:spLocks noGrp="1"/>
          </p:cNvSpPr>
          <p:nvPr>
            <p:ph type="ftr" sz="quarter" idx="11"/>
          </p:nvPr>
        </p:nvSpPr>
        <p:spPr/>
        <p:txBody>
          <a:bodyPr/>
          <a:lstStyle/>
          <a:p>
            <a:endParaRPr lang="en-US" dirty="0"/>
          </a:p>
        </p:txBody>
      </p:sp>
      <p:sp>
        <p:nvSpPr>
          <p:cNvPr id="6" name="Slide Number Placeholder 5" hidden="1"/>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Google Shape;202;p24">
            <a:extLst>
              <a:ext uri="{FF2B5EF4-FFF2-40B4-BE49-F238E27FC236}">
                <a16:creationId xmlns:a16="http://schemas.microsoft.com/office/drawing/2014/main" id="{DC353E64-1FB7-F1F4-3693-E12CF7249607}"/>
              </a:ext>
            </a:extLst>
          </p:cNvPr>
          <p:cNvCxnSpPr/>
          <p:nvPr userDrawn="1"/>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 name="Google Shape;203;p24">
            <a:extLst>
              <a:ext uri="{FF2B5EF4-FFF2-40B4-BE49-F238E27FC236}">
                <a16:creationId xmlns:a16="http://schemas.microsoft.com/office/drawing/2014/main" id="{0EEEAFE1-E9AB-9155-EDF1-854A312114CB}"/>
              </a:ext>
            </a:extLst>
          </p:cNvPr>
          <p:cNvCxnSpPr/>
          <p:nvPr userDrawn="1"/>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10" name="Picture 9">
            <a:extLst>
              <a:ext uri="{FF2B5EF4-FFF2-40B4-BE49-F238E27FC236}">
                <a16:creationId xmlns:a16="http://schemas.microsoft.com/office/drawing/2014/main" id="{15E27AEC-0B8D-D101-DBD1-5566EB8F91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85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 name="Google Shape;26;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259080" rtl="0">
              <a:lnSpc>
                <a:spcPct val="115000"/>
              </a:lnSpc>
              <a:spcBef>
                <a:spcPts val="0"/>
              </a:spcBef>
              <a:spcAft>
                <a:spcPts val="0"/>
              </a:spcAft>
              <a:buClr>
                <a:srgbClr val="434343"/>
              </a:buClr>
              <a:buSzPts val="480"/>
              <a:buFont typeface="Raleway Medium"/>
              <a:buAutoNum type="arabicPeriod"/>
              <a:defRPr sz="1200">
                <a:solidFill>
                  <a:srgbClr val="434343"/>
                </a:solidFill>
              </a:defRPr>
            </a:lvl1pPr>
            <a:lvl2pPr marL="914400" lvl="1" indent="-259080" rtl="0">
              <a:lnSpc>
                <a:spcPct val="115000"/>
              </a:lnSpc>
              <a:spcBef>
                <a:spcPts val="0"/>
              </a:spcBef>
              <a:spcAft>
                <a:spcPts val="0"/>
              </a:spcAft>
              <a:buClr>
                <a:srgbClr val="434343"/>
              </a:buClr>
              <a:buSzPts val="480"/>
              <a:buFont typeface="Roboto Condensed Light"/>
              <a:buAutoNum type="alphaLcPeriod"/>
              <a:defRPr>
                <a:solidFill>
                  <a:srgbClr val="434343"/>
                </a:solidFill>
              </a:defRPr>
            </a:lvl2pPr>
            <a:lvl3pPr marL="1371600" lvl="2" indent="-259080" rtl="0">
              <a:lnSpc>
                <a:spcPct val="115000"/>
              </a:lnSpc>
              <a:spcBef>
                <a:spcPts val="0"/>
              </a:spcBef>
              <a:spcAft>
                <a:spcPts val="0"/>
              </a:spcAft>
              <a:buClr>
                <a:srgbClr val="434343"/>
              </a:buClr>
              <a:buSzPts val="480"/>
              <a:buFont typeface="Roboto Condensed Light"/>
              <a:buAutoNum type="romanLcPeriod"/>
              <a:defRPr>
                <a:solidFill>
                  <a:srgbClr val="434343"/>
                </a:solidFill>
              </a:defRPr>
            </a:lvl3pPr>
            <a:lvl4pPr marL="1828800" lvl="3" indent="-259080" rtl="0">
              <a:lnSpc>
                <a:spcPct val="115000"/>
              </a:lnSpc>
              <a:spcBef>
                <a:spcPts val="0"/>
              </a:spcBef>
              <a:spcAft>
                <a:spcPts val="0"/>
              </a:spcAft>
              <a:buClr>
                <a:srgbClr val="434343"/>
              </a:buClr>
              <a:buSzPts val="480"/>
              <a:buFont typeface="Roboto Condensed Light"/>
              <a:buAutoNum type="arabicPeriod"/>
              <a:defRPr>
                <a:solidFill>
                  <a:srgbClr val="434343"/>
                </a:solidFill>
              </a:defRPr>
            </a:lvl4pPr>
            <a:lvl5pPr marL="2286000" lvl="4"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5pPr>
            <a:lvl6pPr marL="2743200" lvl="5"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6pPr>
            <a:lvl7pPr marL="3200400" lvl="6" indent="-259079" rtl="0">
              <a:lnSpc>
                <a:spcPct val="115000"/>
              </a:lnSpc>
              <a:spcBef>
                <a:spcPts val="0"/>
              </a:spcBef>
              <a:spcAft>
                <a:spcPts val="0"/>
              </a:spcAft>
              <a:buClr>
                <a:srgbClr val="434343"/>
              </a:buClr>
              <a:buSzPts val="480"/>
              <a:buFont typeface="Roboto Condensed Light"/>
              <a:buAutoNum type="arabicPeriod"/>
              <a:defRPr>
                <a:solidFill>
                  <a:srgbClr val="434343"/>
                </a:solidFill>
              </a:defRPr>
            </a:lvl7pPr>
            <a:lvl8pPr marL="3657600" lvl="7"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8pPr>
            <a:lvl9pPr marL="4114800" lvl="8"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9pPr>
          </a:lstStyle>
          <a:p>
            <a:endParaRPr dirty="0"/>
          </a:p>
        </p:txBody>
      </p:sp>
      <p:cxnSp>
        <p:nvCxnSpPr>
          <p:cNvPr id="27" name="Google Shape;27;p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8" name="Google Shape;28;p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9" name="Google Shape;29;p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30" name="Google Shape;30;p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3E521360-1224-D171-DA38-3D72E8A67AB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8197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two columns">
    <p:spTree>
      <p:nvGrpSpPr>
        <p:cNvPr id="1" name="Shape 31"/>
        <p:cNvGrpSpPr/>
        <p:nvPr/>
      </p:nvGrpSpPr>
      <p:grpSpPr>
        <a:xfrm>
          <a:off x="0" y="0"/>
          <a:ext cx="0" cy="0"/>
          <a:chOff x="0" y="0"/>
          <a:chExt cx="0" cy="0"/>
        </a:xfrm>
      </p:grpSpPr>
      <p:sp>
        <p:nvSpPr>
          <p:cNvPr id="32" name="Google Shape;32;p5"/>
          <p:cNvSpPr txBox="1">
            <a:spLocks noGrp="1"/>
          </p:cNvSpPr>
          <p:nvPr>
            <p:ph type="subTitle" idx="1"/>
          </p:nvPr>
        </p:nvSpPr>
        <p:spPr>
          <a:xfrm>
            <a:off x="720000" y="2606338"/>
            <a:ext cx="1777800" cy="572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3" name="Google Shape;33;p5"/>
          <p:cNvSpPr txBox="1">
            <a:spLocks noGrp="1"/>
          </p:cNvSpPr>
          <p:nvPr>
            <p:ph type="subTitle" idx="2"/>
          </p:nvPr>
        </p:nvSpPr>
        <p:spPr>
          <a:xfrm>
            <a:off x="6646200" y="2606338"/>
            <a:ext cx="17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4" name="Google Shape;34;p5"/>
          <p:cNvSpPr txBox="1">
            <a:spLocks noGrp="1"/>
          </p:cNvSpPr>
          <p:nvPr>
            <p:ph type="subTitle" idx="3"/>
          </p:nvPr>
        </p:nvSpPr>
        <p:spPr>
          <a:xfrm>
            <a:off x="720000" y="3150025"/>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5" name="Google Shape;35;p5"/>
          <p:cNvSpPr txBox="1">
            <a:spLocks noGrp="1"/>
          </p:cNvSpPr>
          <p:nvPr>
            <p:ph type="subTitle" idx="4"/>
          </p:nvPr>
        </p:nvSpPr>
        <p:spPr>
          <a:xfrm>
            <a:off x="6646200" y="3150013"/>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6" name="Google Shape;36;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37" name="Google Shape;37;p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38" name="Google Shape;38;p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39" name="Google Shape;39;p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0" name="Google Shape;40;p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4A117CD4-6029-3C42-EF5E-CF6B3C7356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987790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3" name="Google Shape;43;p6"/>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44" name="Google Shape;44;p6"/>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45" name="Google Shape;45;p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6" name="Google Shape;46;p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FFF1E92F-D5D5-9CE4-7A9D-52BAE7455FD7}"/>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77193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47"/>
        <p:cNvGrpSpPr/>
        <p:nvPr/>
      </p:nvGrpSpPr>
      <p:grpSpPr>
        <a:xfrm>
          <a:off x="0" y="0"/>
          <a:ext cx="0" cy="0"/>
          <a:chOff x="0" y="0"/>
          <a:chExt cx="0" cy="0"/>
        </a:xfrm>
      </p:grpSpPr>
      <p:sp>
        <p:nvSpPr>
          <p:cNvPr id="48" name="Google Shape;48;p7"/>
          <p:cNvSpPr txBox="1">
            <a:spLocks noGrp="1"/>
          </p:cNvSpPr>
          <p:nvPr>
            <p:ph type="body" idx="1"/>
          </p:nvPr>
        </p:nvSpPr>
        <p:spPr>
          <a:xfrm>
            <a:off x="4874300" y="1748970"/>
            <a:ext cx="3544500" cy="300145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Clr>
                <a:schemeClr val="dk1"/>
              </a:buClr>
              <a:buSzPts val="1600"/>
              <a:buFont typeface="Exo"/>
              <a:buChar char="●"/>
              <a:defRPr sz="1600">
                <a:solidFill>
                  <a:srgbClr val="004990"/>
                </a:solidFill>
              </a:defRPr>
            </a:lvl1pPr>
            <a:lvl2pPr marL="914400" lvl="1" indent="-330200" rtl="0">
              <a:lnSpc>
                <a:spcPct val="115000"/>
              </a:lnSpc>
              <a:spcBef>
                <a:spcPts val="0"/>
              </a:spcBef>
              <a:spcAft>
                <a:spcPts val="0"/>
              </a:spcAft>
              <a:buClr>
                <a:srgbClr val="494949"/>
              </a:buClr>
              <a:buSzPts val="1600"/>
              <a:buFont typeface="Exo"/>
              <a:buChar char="○"/>
              <a:defRPr>
                <a:solidFill>
                  <a:schemeClr val="dk2"/>
                </a:solidFill>
              </a:defRPr>
            </a:lvl2pPr>
            <a:lvl3pPr marL="1371600" lvl="2" indent="-330200" rtl="0">
              <a:lnSpc>
                <a:spcPct val="115000"/>
              </a:lnSpc>
              <a:spcBef>
                <a:spcPts val="0"/>
              </a:spcBef>
              <a:spcAft>
                <a:spcPts val="0"/>
              </a:spcAft>
              <a:buClr>
                <a:srgbClr val="494949"/>
              </a:buClr>
              <a:buSzPts val="1600"/>
              <a:buFont typeface="Exo"/>
              <a:buChar char="■"/>
              <a:defRPr>
                <a:solidFill>
                  <a:schemeClr val="dk2"/>
                </a:solidFill>
              </a:defRPr>
            </a:lvl3pPr>
            <a:lvl4pPr marL="1828800" lvl="3" indent="-330200" rtl="0">
              <a:lnSpc>
                <a:spcPct val="115000"/>
              </a:lnSpc>
              <a:spcBef>
                <a:spcPts val="0"/>
              </a:spcBef>
              <a:spcAft>
                <a:spcPts val="0"/>
              </a:spcAft>
              <a:buClr>
                <a:srgbClr val="494949"/>
              </a:buClr>
              <a:buSzPts val="1600"/>
              <a:buFont typeface="Exo"/>
              <a:buChar char="●"/>
              <a:defRPr>
                <a:solidFill>
                  <a:schemeClr val="dk2"/>
                </a:solidFill>
              </a:defRPr>
            </a:lvl4pPr>
            <a:lvl5pPr marL="2286000" lvl="4" indent="-330200" rtl="0">
              <a:lnSpc>
                <a:spcPct val="115000"/>
              </a:lnSpc>
              <a:spcBef>
                <a:spcPts val="0"/>
              </a:spcBef>
              <a:spcAft>
                <a:spcPts val="0"/>
              </a:spcAft>
              <a:buClr>
                <a:srgbClr val="494949"/>
              </a:buClr>
              <a:buSzPts val="1600"/>
              <a:buFont typeface="Exo"/>
              <a:buChar char="○"/>
              <a:defRPr>
                <a:solidFill>
                  <a:schemeClr val="dk2"/>
                </a:solidFill>
              </a:defRPr>
            </a:lvl5pPr>
            <a:lvl6pPr marL="2743200" lvl="5" indent="-330200" rtl="0">
              <a:lnSpc>
                <a:spcPct val="115000"/>
              </a:lnSpc>
              <a:spcBef>
                <a:spcPts val="0"/>
              </a:spcBef>
              <a:spcAft>
                <a:spcPts val="0"/>
              </a:spcAft>
              <a:buClr>
                <a:srgbClr val="494949"/>
              </a:buClr>
              <a:buSzPts val="1600"/>
              <a:buFont typeface="Exo"/>
              <a:buChar char="■"/>
              <a:defRPr>
                <a:solidFill>
                  <a:schemeClr val="dk2"/>
                </a:solidFill>
              </a:defRPr>
            </a:lvl6pPr>
            <a:lvl7pPr marL="3200400" lvl="6" indent="-330200" rtl="0">
              <a:lnSpc>
                <a:spcPct val="115000"/>
              </a:lnSpc>
              <a:spcBef>
                <a:spcPts val="0"/>
              </a:spcBef>
              <a:spcAft>
                <a:spcPts val="0"/>
              </a:spcAft>
              <a:buClr>
                <a:srgbClr val="494949"/>
              </a:buClr>
              <a:buSzPts val="1600"/>
              <a:buFont typeface="Exo"/>
              <a:buChar char="●"/>
              <a:defRPr>
                <a:solidFill>
                  <a:schemeClr val="dk2"/>
                </a:solidFill>
              </a:defRPr>
            </a:lvl7pPr>
            <a:lvl8pPr marL="3657600" lvl="7" indent="-330200" rtl="0">
              <a:lnSpc>
                <a:spcPct val="115000"/>
              </a:lnSpc>
              <a:spcBef>
                <a:spcPts val="0"/>
              </a:spcBef>
              <a:spcAft>
                <a:spcPts val="0"/>
              </a:spcAft>
              <a:buClr>
                <a:srgbClr val="494949"/>
              </a:buClr>
              <a:buSzPts val="1600"/>
              <a:buFont typeface="Exo"/>
              <a:buChar char="○"/>
              <a:defRPr>
                <a:solidFill>
                  <a:schemeClr val="dk2"/>
                </a:solidFill>
              </a:defRPr>
            </a:lvl8pPr>
            <a:lvl9pPr marL="4114800" lvl="8" indent="-330200" rtl="0">
              <a:lnSpc>
                <a:spcPct val="115000"/>
              </a:lnSpc>
              <a:spcBef>
                <a:spcPts val="0"/>
              </a:spcBef>
              <a:spcAft>
                <a:spcPts val="0"/>
              </a:spcAft>
              <a:buClr>
                <a:srgbClr val="494949"/>
              </a:buClr>
              <a:buSzPts val="1600"/>
              <a:buFont typeface="Exo"/>
              <a:buChar char="■"/>
              <a:defRPr>
                <a:solidFill>
                  <a:schemeClr val="dk2"/>
                </a:solidFill>
              </a:defRPr>
            </a:lvl9pPr>
          </a:lstStyle>
          <a:p>
            <a:endParaRPr dirty="0"/>
          </a:p>
        </p:txBody>
      </p:sp>
      <p:sp>
        <p:nvSpPr>
          <p:cNvPr id="49" name="Google Shape;49;p7"/>
          <p:cNvSpPr txBox="1">
            <a:spLocks noGrp="1"/>
          </p:cNvSpPr>
          <p:nvPr>
            <p:ph type="title"/>
          </p:nvPr>
        </p:nvSpPr>
        <p:spPr>
          <a:xfrm>
            <a:off x="4874299" y="531771"/>
            <a:ext cx="3544493" cy="856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Font typeface="Ramabhadra"/>
              <a:buNone/>
              <a:defRPr/>
            </a:lvl1pPr>
            <a:lvl2pPr lvl="1" algn="ctr" rtl="0">
              <a:spcBef>
                <a:spcPts val="0"/>
              </a:spcBef>
              <a:spcAft>
                <a:spcPts val="0"/>
              </a:spcAft>
              <a:buSzPts val="2800"/>
              <a:buFont typeface="Ramabhadra"/>
              <a:buNone/>
              <a:defRPr sz="2800" b="1">
                <a:latin typeface="Ramabhadra"/>
                <a:ea typeface="Ramabhadra"/>
                <a:cs typeface="Ramabhadra"/>
                <a:sym typeface="Ramabhadra"/>
              </a:defRPr>
            </a:lvl2pPr>
            <a:lvl3pPr lvl="2" algn="ctr" rtl="0">
              <a:spcBef>
                <a:spcPts val="0"/>
              </a:spcBef>
              <a:spcAft>
                <a:spcPts val="0"/>
              </a:spcAft>
              <a:buSzPts val="2800"/>
              <a:buFont typeface="Ramabhadra"/>
              <a:buNone/>
              <a:defRPr sz="2800" b="1">
                <a:latin typeface="Ramabhadra"/>
                <a:ea typeface="Ramabhadra"/>
                <a:cs typeface="Ramabhadra"/>
                <a:sym typeface="Ramabhadra"/>
              </a:defRPr>
            </a:lvl3pPr>
            <a:lvl4pPr lvl="3" algn="ctr" rtl="0">
              <a:spcBef>
                <a:spcPts val="0"/>
              </a:spcBef>
              <a:spcAft>
                <a:spcPts val="0"/>
              </a:spcAft>
              <a:buSzPts val="2800"/>
              <a:buFont typeface="Ramabhadra"/>
              <a:buNone/>
              <a:defRPr sz="2800" b="1">
                <a:latin typeface="Ramabhadra"/>
                <a:ea typeface="Ramabhadra"/>
                <a:cs typeface="Ramabhadra"/>
                <a:sym typeface="Ramabhadra"/>
              </a:defRPr>
            </a:lvl4pPr>
            <a:lvl5pPr lvl="4" algn="ctr" rtl="0">
              <a:spcBef>
                <a:spcPts val="0"/>
              </a:spcBef>
              <a:spcAft>
                <a:spcPts val="0"/>
              </a:spcAft>
              <a:buSzPts val="2800"/>
              <a:buFont typeface="Ramabhadra"/>
              <a:buNone/>
              <a:defRPr sz="2800" b="1">
                <a:latin typeface="Ramabhadra"/>
                <a:ea typeface="Ramabhadra"/>
                <a:cs typeface="Ramabhadra"/>
                <a:sym typeface="Ramabhadra"/>
              </a:defRPr>
            </a:lvl5pPr>
            <a:lvl6pPr lvl="5" algn="ctr" rtl="0">
              <a:spcBef>
                <a:spcPts val="0"/>
              </a:spcBef>
              <a:spcAft>
                <a:spcPts val="0"/>
              </a:spcAft>
              <a:buSzPts val="2800"/>
              <a:buFont typeface="Ramabhadra"/>
              <a:buNone/>
              <a:defRPr sz="2800" b="1">
                <a:latin typeface="Ramabhadra"/>
                <a:ea typeface="Ramabhadra"/>
                <a:cs typeface="Ramabhadra"/>
                <a:sym typeface="Ramabhadra"/>
              </a:defRPr>
            </a:lvl6pPr>
            <a:lvl7pPr lvl="6" algn="ctr" rtl="0">
              <a:spcBef>
                <a:spcPts val="0"/>
              </a:spcBef>
              <a:spcAft>
                <a:spcPts val="0"/>
              </a:spcAft>
              <a:buSzPts val="2800"/>
              <a:buFont typeface="Ramabhadra"/>
              <a:buNone/>
              <a:defRPr sz="2800" b="1">
                <a:latin typeface="Ramabhadra"/>
                <a:ea typeface="Ramabhadra"/>
                <a:cs typeface="Ramabhadra"/>
                <a:sym typeface="Ramabhadra"/>
              </a:defRPr>
            </a:lvl7pPr>
            <a:lvl8pPr lvl="7" algn="ctr" rtl="0">
              <a:spcBef>
                <a:spcPts val="0"/>
              </a:spcBef>
              <a:spcAft>
                <a:spcPts val="0"/>
              </a:spcAft>
              <a:buSzPts val="2800"/>
              <a:buFont typeface="Ramabhadra"/>
              <a:buNone/>
              <a:defRPr sz="2800" b="1">
                <a:latin typeface="Ramabhadra"/>
                <a:ea typeface="Ramabhadra"/>
                <a:cs typeface="Ramabhadra"/>
                <a:sym typeface="Ramabhadra"/>
              </a:defRPr>
            </a:lvl8pPr>
            <a:lvl9pPr lvl="8" algn="ctr" rtl="0">
              <a:spcBef>
                <a:spcPts val="0"/>
              </a:spcBef>
              <a:spcAft>
                <a:spcPts val="0"/>
              </a:spcAft>
              <a:buSzPts val="2800"/>
              <a:buFont typeface="Ramabhadra"/>
              <a:buNone/>
              <a:defRPr sz="2800" b="1">
                <a:latin typeface="Ramabhadra"/>
                <a:ea typeface="Ramabhadra"/>
                <a:cs typeface="Ramabhadra"/>
                <a:sym typeface="Ramabhadra"/>
              </a:defRPr>
            </a:lvl9pPr>
          </a:lstStyle>
          <a:p>
            <a:endParaRPr dirty="0"/>
          </a:p>
        </p:txBody>
      </p:sp>
      <p:cxnSp>
        <p:nvCxnSpPr>
          <p:cNvPr id="50" name="Google Shape;50;p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1" name="Google Shape;51;p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2" name="Google Shape;52;p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53" name="Google Shape;53;p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54" name="Google Shape;54;p7"/>
          <p:cNvSpPr txBox="1">
            <a:spLocks noGrp="1"/>
          </p:cNvSpPr>
          <p:nvPr>
            <p:ph type="subTitle" idx="2"/>
          </p:nvPr>
        </p:nvSpPr>
        <p:spPr>
          <a:xfrm>
            <a:off x="4874306" y="1410248"/>
            <a:ext cx="3544493" cy="316745"/>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600" b="1">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dirty="0"/>
          </a:p>
        </p:txBody>
      </p:sp>
      <p:pic>
        <p:nvPicPr>
          <p:cNvPr id="4" name="Picture 3">
            <a:extLst>
              <a:ext uri="{FF2B5EF4-FFF2-40B4-BE49-F238E27FC236}">
                <a16:creationId xmlns:a16="http://schemas.microsoft.com/office/drawing/2014/main" id="{4C7E685F-49E0-C6AA-665E-E349B0BF1BAB}"/>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24228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1388100" y="1175100"/>
            <a:ext cx="6367800" cy="2793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cxnSp>
        <p:nvCxnSpPr>
          <p:cNvPr id="57" name="Google Shape;57;p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8" name="Google Shape;58;p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9" name="Google Shape;59;p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0" name="Google Shape;60;p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115265A-DC8D-E255-B34B-F5E736ED714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11250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715100" y="881200"/>
            <a:ext cx="2439300" cy="11685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3"/>
              </a:buClr>
              <a:buSzPts val="4000"/>
              <a:buNone/>
              <a:defRPr sz="4000" b="1"/>
            </a:lvl1pPr>
            <a:lvl2pPr lvl="1" algn="l" rtl="0">
              <a:lnSpc>
                <a:spcPct val="100000"/>
              </a:lnSpc>
              <a:spcBef>
                <a:spcPts val="0"/>
              </a:spcBef>
              <a:spcAft>
                <a:spcPts val="0"/>
              </a:spcAft>
              <a:buClr>
                <a:schemeClr val="accent3"/>
              </a:buClr>
              <a:buSzPts val="4000"/>
              <a:buNone/>
              <a:defRPr sz="4000">
                <a:solidFill>
                  <a:schemeClr val="accent3"/>
                </a:solidFill>
              </a:defRPr>
            </a:lvl2pPr>
            <a:lvl3pPr lvl="2" algn="l" rtl="0">
              <a:lnSpc>
                <a:spcPct val="100000"/>
              </a:lnSpc>
              <a:spcBef>
                <a:spcPts val="0"/>
              </a:spcBef>
              <a:spcAft>
                <a:spcPts val="0"/>
              </a:spcAft>
              <a:buClr>
                <a:schemeClr val="accent3"/>
              </a:buClr>
              <a:buSzPts val="4000"/>
              <a:buNone/>
              <a:defRPr sz="4000">
                <a:solidFill>
                  <a:schemeClr val="accent3"/>
                </a:solidFill>
              </a:defRPr>
            </a:lvl3pPr>
            <a:lvl4pPr lvl="3" algn="l" rtl="0">
              <a:lnSpc>
                <a:spcPct val="100000"/>
              </a:lnSpc>
              <a:spcBef>
                <a:spcPts val="0"/>
              </a:spcBef>
              <a:spcAft>
                <a:spcPts val="0"/>
              </a:spcAft>
              <a:buClr>
                <a:schemeClr val="accent3"/>
              </a:buClr>
              <a:buSzPts val="4000"/>
              <a:buNone/>
              <a:defRPr sz="4000">
                <a:solidFill>
                  <a:schemeClr val="accent3"/>
                </a:solidFill>
              </a:defRPr>
            </a:lvl4pPr>
            <a:lvl5pPr lvl="4" algn="l" rtl="0">
              <a:lnSpc>
                <a:spcPct val="100000"/>
              </a:lnSpc>
              <a:spcBef>
                <a:spcPts val="0"/>
              </a:spcBef>
              <a:spcAft>
                <a:spcPts val="0"/>
              </a:spcAft>
              <a:buClr>
                <a:schemeClr val="accent3"/>
              </a:buClr>
              <a:buSzPts val="4000"/>
              <a:buNone/>
              <a:defRPr sz="4000">
                <a:solidFill>
                  <a:schemeClr val="accent3"/>
                </a:solidFill>
              </a:defRPr>
            </a:lvl5pPr>
            <a:lvl6pPr lvl="5" algn="l" rtl="0">
              <a:lnSpc>
                <a:spcPct val="100000"/>
              </a:lnSpc>
              <a:spcBef>
                <a:spcPts val="0"/>
              </a:spcBef>
              <a:spcAft>
                <a:spcPts val="0"/>
              </a:spcAft>
              <a:buClr>
                <a:schemeClr val="accent3"/>
              </a:buClr>
              <a:buSzPts val="4000"/>
              <a:buNone/>
              <a:defRPr sz="4000">
                <a:solidFill>
                  <a:schemeClr val="accent3"/>
                </a:solidFill>
              </a:defRPr>
            </a:lvl6pPr>
            <a:lvl7pPr lvl="6" algn="l" rtl="0">
              <a:lnSpc>
                <a:spcPct val="100000"/>
              </a:lnSpc>
              <a:spcBef>
                <a:spcPts val="0"/>
              </a:spcBef>
              <a:spcAft>
                <a:spcPts val="0"/>
              </a:spcAft>
              <a:buClr>
                <a:schemeClr val="accent3"/>
              </a:buClr>
              <a:buSzPts val="4000"/>
              <a:buNone/>
              <a:defRPr sz="4000">
                <a:solidFill>
                  <a:schemeClr val="accent3"/>
                </a:solidFill>
              </a:defRPr>
            </a:lvl7pPr>
            <a:lvl8pPr lvl="7" algn="l" rtl="0">
              <a:lnSpc>
                <a:spcPct val="100000"/>
              </a:lnSpc>
              <a:spcBef>
                <a:spcPts val="0"/>
              </a:spcBef>
              <a:spcAft>
                <a:spcPts val="0"/>
              </a:spcAft>
              <a:buClr>
                <a:schemeClr val="accent3"/>
              </a:buClr>
              <a:buSzPts val="4000"/>
              <a:buNone/>
              <a:defRPr sz="4000">
                <a:solidFill>
                  <a:schemeClr val="accent3"/>
                </a:solidFill>
              </a:defRPr>
            </a:lvl8pPr>
            <a:lvl9pPr lvl="8" algn="l" rtl="0">
              <a:lnSpc>
                <a:spcPct val="100000"/>
              </a:lnSpc>
              <a:spcBef>
                <a:spcPts val="0"/>
              </a:spcBef>
              <a:spcAft>
                <a:spcPts val="0"/>
              </a:spcAft>
              <a:buClr>
                <a:schemeClr val="accent3"/>
              </a:buClr>
              <a:buSzPts val="4000"/>
              <a:buNone/>
              <a:defRPr sz="4000">
                <a:solidFill>
                  <a:schemeClr val="accent3"/>
                </a:solidFill>
              </a:defRPr>
            </a:lvl9pPr>
          </a:lstStyle>
          <a:p>
            <a:endParaRPr/>
          </a:p>
        </p:txBody>
      </p:sp>
      <p:sp>
        <p:nvSpPr>
          <p:cNvPr id="63" name="Google Shape;63;p9"/>
          <p:cNvSpPr txBox="1">
            <a:spLocks noGrp="1"/>
          </p:cNvSpPr>
          <p:nvPr>
            <p:ph type="subTitle" idx="1"/>
          </p:nvPr>
        </p:nvSpPr>
        <p:spPr>
          <a:xfrm>
            <a:off x="715100" y="2099700"/>
            <a:ext cx="2439300" cy="203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1800"/>
              <a:buNone/>
              <a:defRPr sz="1800"/>
            </a:lvl2pPr>
            <a:lvl3pPr lvl="2" rtl="0">
              <a:lnSpc>
                <a:spcPct val="100000"/>
              </a:lnSpc>
              <a:spcBef>
                <a:spcPts val="1600"/>
              </a:spcBef>
              <a:spcAft>
                <a:spcPts val="0"/>
              </a:spcAft>
              <a:buSzPts val="1800"/>
              <a:buNone/>
              <a:defRPr sz="1800"/>
            </a:lvl3pPr>
            <a:lvl4pPr lvl="3" rtl="0">
              <a:lnSpc>
                <a:spcPct val="100000"/>
              </a:lnSpc>
              <a:spcBef>
                <a:spcPts val="1600"/>
              </a:spcBef>
              <a:spcAft>
                <a:spcPts val="0"/>
              </a:spcAft>
              <a:buSzPts val="1800"/>
              <a:buNone/>
              <a:defRPr sz="1800"/>
            </a:lvl4pPr>
            <a:lvl5pPr lvl="4" rtl="0">
              <a:lnSpc>
                <a:spcPct val="100000"/>
              </a:lnSpc>
              <a:spcBef>
                <a:spcPts val="1600"/>
              </a:spcBef>
              <a:spcAft>
                <a:spcPts val="0"/>
              </a:spcAft>
              <a:buSzPts val="1800"/>
              <a:buNone/>
              <a:defRPr sz="1800"/>
            </a:lvl5pPr>
            <a:lvl6pPr lvl="5" rtl="0">
              <a:lnSpc>
                <a:spcPct val="100000"/>
              </a:lnSpc>
              <a:spcBef>
                <a:spcPts val="1600"/>
              </a:spcBef>
              <a:spcAft>
                <a:spcPts val="0"/>
              </a:spcAft>
              <a:buSzPts val="1800"/>
              <a:buNone/>
              <a:defRPr sz="1800"/>
            </a:lvl6pPr>
            <a:lvl7pPr lvl="6" rtl="0">
              <a:lnSpc>
                <a:spcPct val="100000"/>
              </a:lnSpc>
              <a:spcBef>
                <a:spcPts val="1600"/>
              </a:spcBef>
              <a:spcAft>
                <a:spcPts val="0"/>
              </a:spcAft>
              <a:buSzPts val="1800"/>
              <a:buNone/>
              <a:defRPr sz="1800"/>
            </a:lvl7pPr>
            <a:lvl8pPr lvl="7" rtl="0">
              <a:lnSpc>
                <a:spcPct val="100000"/>
              </a:lnSpc>
              <a:spcBef>
                <a:spcPts val="1600"/>
              </a:spcBef>
              <a:spcAft>
                <a:spcPts val="0"/>
              </a:spcAft>
              <a:buSzPts val="1800"/>
              <a:buNone/>
              <a:defRPr sz="1800"/>
            </a:lvl8pPr>
            <a:lvl9pPr lvl="8" rtl="0">
              <a:lnSpc>
                <a:spcPct val="100000"/>
              </a:lnSpc>
              <a:spcBef>
                <a:spcPts val="1600"/>
              </a:spcBef>
              <a:spcAft>
                <a:spcPts val="1600"/>
              </a:spcAft>
              <a:buSzPts val="1800"/>
              <a:buNone/>
              <a:defRPr sz="1800"/>
            </a:lvl9pPr>
          </a:lstStyle>
          <a:p>
            <a:endParaRPr/>
          </a:p>
        </p:txBody>
      </p:sp>
      <p:cxnSp>
        <p:nvCxnSpPr>
          <p:cNvPr id="64" name="Google Shape;64;p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65" name="Google Shape;65;p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66" name="Google Shape;66;p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7" name="Google Shape;67;p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D4F62FA2-2501-CA3E-EED2-1281D40B9292}"/>
              </a:ext>
            </a:extLst>
          </p:cNvPr>
          <p:cNvPicPr>
            <a:picLocks noChangeAspect="1"/>
          </p:cNvPicPr>
          <p:nvPr userDrawn="1"/>
        </p:nvPicPr>
        <p:blipFill>
          <a:blip r:embed="rId2"/>
          <a:srcRect/>
          <a:stretch/>
        </p:blipFill>
        <p:spPr>
          <a:xfrm>
            <a:off x="7306965" y="4141099"/>
            <a:ext cx="1716116" cy="623309"/>
          </a:xfrm>
          <a:prstGeom prst="rect">
            <a:avLst/>
          </a:prstGeom>
          <a:noFill/>
        </p:spPr>
      </p:pic>
    </p:spTree>
    <p:extLst>
      <p:ext uri="{BB962C8B-B14F-4D97-AF65-F5344CB8AC3E}">
        <p14:creationId xmlns:p14="http://schemas.microsoft.com/office/powerpoint/2010/main" val="104999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4461100" y="3583400"/>
            <a:ext cx="3967800" cy="1025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dirty="0"/>
          </a:p>
        </p:txBody>
      </p:sp>
    </p:spTree>
    <p:extLst>
      <p:ext uri="{BB962C8B-B14F-4D97-AF65-F5344CB8AC3E}">
        <p14:creationId xmlns:p14="http://schemas.microsoft.com/office/powerpoint/2010/main" val="301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27">
            <a:alphaModFix/>
          </a:blip>
          <a:stretch>
            <a:fillRect/>
          </a:stretch>
        </a:blip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F4B65244-CA02-6299-6AD1-1C1249C9F811}"/>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988860B-F020-BC20-0121-AA7470A4820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1</a:t>
            </a:r>
          </a:p>
        </p:txBody>
      </p:sp>
    </p:spTree>
    <p:extLst>
      <p:ext uri="{BB962C8B-B14F-4D97-AF65-F5344CB8AC3E}">
        <p14:creationId xmlns:p14="http://schemas.microsoft.com/office/powerpoint/2010/main" val="3824295893"/>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2pPr>
      <a:lvl3pPr marR="0" lvl="2"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3pPr>
      <a:lvl4pPr marR="0" lvl="3"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4pPr>
      <a:lvl5pPr marR="0" lvl="4" algn="l" rtl="0">
        <a:lnSpc>
          <a:spcPct val="100000"/>
        </a:lnSpc>
        <a:spcBef>
          <a:spcPts val="0"/>
        </a:spcBef>
        <a:spcAft>
          <a:spcPts val="0"/>
        </a:spcAft>
        <a:buClr>
          <a:srgbClr val="000000"/>
        </a:buClr>
        <a:buFont typeface="Arial"/>
        <a:defRPr lang="en-US" sz="1800" b="0" i="0" u="none" strike="noStrike" cap="none" dirty="0" smtClean="0">
          <a:solidFill>
            <a:srgbClr val="004990"/>
          </a:solidFill>
          <a:latin typeface="Garamond" panose="02020404030301010803" pitchFamily="18" charset="0"/>
          <a:ea typeface="Garamond" panose="02020404030301010803" pitchFamily="18" charset="0"/>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homes.com/property/1620-gibson-ave-clovis-ca-93611/id-100012013697/" TargetMode="External"/><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5.xml"/><Relationship Id="rId1" Type="http://schemas.openxmlformats.org/officeDocument/2006/relationships/video" Target="https://player.vimeo.com/video/879518001?h=bbb436558b&amp;amp;app_id=122963" TargetMode="Externa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43F05BA7-89D8-144F-95CC-CCE6D0BE7786}"/>
              </a:ext>
            </a:extLst>
          </p:cNvPr>
          <p:cNvPicPr>
            <a:picLocks noChangeAspect="1"/>
          </p:cNvPicPr>
          <p:nvPr/>
        </p:nvPicPr>
        <p:blipFill>
          <a:blip r:embed="rId3"/>
          <a:srcRect/>
          <a:stretch/>
        </p:blipFill>
        <p:spPr>
          <a:xfrm>
            <a:off x="1107281" y="1313331"/>
            <a:ext cx="6929437" cy="251683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8"/>
          <p:cNvSpPr txBox="1">
            <a:spLocks noGrp="1"/>
          </p:cNvSpPr>
          <p:nvPr>
            <p:ph type="ctrTitle"/>
          </p:nvPr>
        </p:nvSpPr>
        <p:spPr>
          <a:xfrm>
            <a:off x="387409" y="3738880"/>
            <a:ext cx="8369182" cy="5160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dirty="0"/>
              <a:t>Lead Through Relationships</a:t>
            </a:r>
            <a:endParaRPr lang="en-US" sz="4000" dirty="0"/>
          </a:p>
        </p:txBody>
      </p:sp>
      <p:pic>
        <p:nvPicPr>
          <p:cNvPr id="2" name="Picture 1" descr="Text&#10;&#10;Description automatically generated">
            <a:extLst>
              <a:ext uri="{FF2B5EF4-FFF2-40B4-BE49-F238E27FC236}">
                <a16:creationId xmlns:a16="http://schemas.microsoft.com/office/drawing/2014/main" id="{23C7505D-C06D-8E67-EDAE-5F2DF3125CC5}"/>
              </a:ext>
            </a:extLst>
          </p:cNvPr>
          <p:cNvPicPr>
            <a:picLocks noChangeAspect="1"/>
          </p:cNvPicPr>
          <p:nvPr/>
        </p:nvPicPr>
        <p:blipFill>
          <a:blip r:embed="rId3"/>
          <a:stretch>
            <a:fillRect/>
          </a:stretch>
        </p:blipFill>
        <p:spPr>
          <a:xfrm>
            <a:off x="1442201" y="695056"/>
            <a:ext cx="6259598" cy="2894346"/>
          </a:xfrm>
          <a:prstGeom prst="rect">
            <a:avLst/>
          </a:prstGeom>
        </p:spPr>
      </p:pic>
      <p:sp>
        <p:nvSpPr>
          <p:cNvPr id="4" name="TextBox 3">
            <a:extLst>
              <a:ext uri="{FF2B5EF4-FFF2-40B4-BE49-F238E27FC236}">
                <a16:creationId xmlns:a16="http://schemas.microsoft.com/office/drawing/2014/main" id="{B7F576D2-D9CE-9799-FC37-6BB095368F9D}"/>
              </a:ext>
            </a:extLst>
          </p:cNvPr>
          <p:cNvSpPr txBox="1"/>
          <p:nvPr/>
        </p:nvSpPr>
        <p:spPr>
          <a:xfrm>
            <a:off x="2266122" y="2410407"/>
            <a:ext cx="4659464" cy="307777"/>
          </a:xfrm>
          <a:prstGeom prst="rect">
            <a:avLst/>
          </a:prstGeom>
          <a:noFill/>
        </p:spPr>
        <p:txBody>
          <a:bodyPr wrap="square">
            <a:spAutoFit/>
          </a:bodyPr>
          <a:lstStyle/>
          <a:p>
            <a:r>
              <a:rPr lang="en-US" b="0" dirty="0">
                <a:effectLst/>
              </a:rPr>
              <a:t> </a:t>
            </a:r>
            <a:endParaRPr lang="en-US" dirty="0"/>
          </a:p>
        </p:txBody>
      </p:sp>
      <p:sp>
        <p:nvSpPr>
          <p:cNvPr id="6" name="TextBox 5">
            <a:extLst>
              <a:ext uri="{FF2B5EF4-FFF2-40B4-BE49-F238E27FC236}">
                <a16:creationId xmlns:a16="http://schemas.microsoft.com/office/drawing/2014/main" id="{F4BAF05D-2C01-0D6D-1E9C-805711544A70}"/>
              </a:ext>
            </a:extLst>
          </p:cNvPr>
          <p:cNvSpPr txBox="1"/>
          <p:nvPr/>
        </p:nvSpPr>
        <p:spPr>
          <a:xfrm>
            <a:off x="2266122" y="2410407"/>
            <a:ext cx="4659464"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273057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74C75-0889-45BF-A807-9A2C7CFE6A06}"/>
              </a:ext>
            </a:extLst>
          </p:cNvPr>
          <p:cNvSpPr>
            <a:spLocks noGrp="1"/>
          </p:cNvSpPr>
          <p:nvPr>
            <p:ph type="title"/>
          </p:nvPr>
        </p:nvSpPr>
        <p:spPr/>
        <p:txBody>
          <a:bodyPr>
            <a:normAutofit fontScale="90000"/>
          </a:bodyPr>
          <a:lstStyle/>
          <a:p>
            <a:pPr algn="ctr"/>
            <a:r>
              <a:rPr lang="en-US" sz="3300" dirty="0"/>
              <a:t>Lead Through Relationships</a:t>
            </a:r>
            <a:br>
              <a:rPr lang="en-US" sz="3300" dirty="0"/>
            </a:br>
            <a:r>
              <a:rPr lang="en-US" sz="3300" dirty="0"/>
              <a:t>Values</a:t>
            </a:r>
            <a:br>
              <a:rPr lang="en-US" sz="3300" dirty="0"/>
            </a:br>
            <a:endParaRPr lang="en-US" b="1" dirty="0"/>
          </a:p>
        </p:txBody>
      </p:sp>
      <p:sp>
        <p:nvSpPr>
          <p:cNvPr id="10" name="Content Placeholder 9"/>
          <p:cNvSpPr>
            <a:spLocks noGrp="1"/>
          </p:cNvSpPr>
          <p:nvPr>
            <p:ph idx="1"/>
          </p:nvPr>
        </p:nvSpPr>
        <p:spPr>
          <a:xfrm>
            <a:off x="991614" y="1268413"/>
            <a:ext cx="7160772" cy="3105695"/>
          </a:xfrm>
        </p:spPr>
        <p:txBody>
          <a:bodyPr>
            <a:normAutofit fontScale="92500" lnSpcReduction="20000"/>
          </a:bodyPr>
          <a:lstStyle/>
          <a:p>
            <a:pPr algn="ctr">
              <a:lnSpc>
                <a:spcPct val="107000"/>
              </a:lnSpc>
            </a:pPr>
            <a:r>
              <a:rPr lang="en-US" sz="2400" i="1" dirty="0">
                <a:latin typeface="+mj-lt"/>
                <a:ea typeface="Calibri" panose="020F0502020204030204" pitchFamily="34" charset="0"/>
                <a:cs typeface="Roboto-BlackItalic"/>
              </a:rPr>
              <a:t>“It’s people, not programs who make the positive difference.”</a:t>
            </a:r>
          </a:p>
          <a:p>
            <a:pPr algn="r">
              <a:lnSpc>
                <a:spcPct val="107000"/>
              </a:lnSpc>
            </a:pPr>
            <a:r>
              <a:rPr lang="en-US" sz="2200" dirty="0">
                <a:latin typeface="+mj-lt"/>
                <a:ea typeface="Calibri" panose="020F0502020204030204" pitchFamily="34" charset="0"/>
                <a:cs typeface="Roboto-BlackItalic"/>
              </a:rPr>
              <a:t>Doc</a:t>
            </a:r>
          </a:p>
          <a:p>
            <a:pPr algn="ctr">
              <a:lnSpc>
                <a:spcPct val="107000"/>
              </a:lnSpc>
            </a:pPr>
            <a:endParaRPr lang="en-US" sz="2400" dirty="0">
              <a:latin typeface="+mj-lt"/>
              <a:ea typeface="Calibri" panose="020F0502020204030204" pitchFamily="34" charset="0"/>
              <a:cs typeface="Times New Roman" panose="02020603050405020304" pitchFamily="18" charset="0"/>
            </a:endParaRPr>
          </a:p>
          <a:p>
            <a:pPr marL="285750" indent="-285750">
              <a:buClr>
                <a:srgbClr val="004990"/>
              </a:buClr>
              <a:buFont typeface="Arial" panose="020B0604020202020204" pitchFamily="34" charset="0"/>
              <a:buChar char="•"/>
            </a:pPr>
            <a:r>
              <a:rPr lang="en-US" sz="2400" b="0" i="0" u="none" strike="noStrike" baseline="0" dirty="0"/>
              <a:t>Be visible and be present.</a:t>
            </a:r>
          </a:p>
          <a:p>
            <a:pPr marL="285750" indent="-285750">
              <a:buClr>
                <a:srgbClr val="004990"/>
              </a:buClr>
              <a:buFont typeface="Arial" panose="020B0604020202020204" pitchFamily="34" charset="0"/>
              <a:buChar char="•"/>
            </a:pPr>
            <a:r>
              <a:rPr lang="en-US" sz="2400" b="0" i="0" u="none" strike="noStrike" baseline="0" dirty="0"/>
              <a:t>People need to know they are cared for, cared about, and that they matter.</a:t>
            </a:r>
          </a:p>
          <a:p>
            <a:pPr marL="285750" indent="-285750">
              <a:buClr>
                <a:srgbClr val="004990"/>
              </a:buClr>
              <a:buFont typeface="Arial" panose="020B0604020202020204" pitchFamily="34" charset="0"/>
              <a:buChar char="•"/>
            </a:pPr>
            <a:r>
              <a:rPr lang="en-US" sz="2400" b="0" i="0" u="none" strike="noStrike" baseline="0" dirty="0"/>
              <a:t>Everyone in our organization is here to serve kids.</a:t>
            </a:r>
          </a:p>
          <a:p>
            <a:pPr marL="285750" indent="-285750">
              <a:buClr>
                <a:srgbClr val="004990"/>
              </a:buClr>
              <a:buFont typeface="Arial" panose="020B0604020202020204" pitchFamily="34" charset="0"/>
              <a:buChar char="•"/>
            </a:pPr>
            <a:r>
              <a:rPr lang="en-US" sz="2400" b="0" i="0" u="none" strike="noStrike" baseline="0" dirty="0"/>
              <a:t>Take the time to deliver important news in person.</a:t>
            </a:r>
          </a:p>
          <a:p>
            <a:pPr marL="285750" indent="-285750">
              <a:buClr>
                <a:srgbClr val="004990"/>
              </a:buClr>
              <a:buFont typeface="Arial" panose="020B0604020202020204" pitchFamily="34" charset="0"/>
              <a:buChar char="•"/>
            </a:pPr>
            <a:r>
              <a:rPr lang="en-US" sz="2400" b="0" i="0" u="none" strike="noStrike" baseline="0" dirty="0"/>
              <a:t>Make time for mentoring.</a:t>
            </a:r>
          </a:p>
          <a:p>
            <a:pPr marL="285750" indent="-285750">
              <a:buClr>
                <a:srgbClr val="004990"/>
              </a:buClr>
              <a:buFont typeface="Arial" panose="020B0604020202020204" pitchFamily="34" charset="0"/>
              <a:buChar char="•"/>
            </a:pPr>
            <a:r>
              <a:rPr lang="en-US" sz="2400" b="0" i="0" u="none" strike="noStrike" baseline="0" dirty="0"/>
              <a:t>Build teamwork and trust through relationships.</a:t>
            </a:r>
            <a:br>
              <a:rPr lang="en-US" b="1" dirty="0">
                <a:hlinkClick r:id="rId3">
                  <a:extLst>
                    <a:ext uri="{A12FA001-AC4F-418D-AE19-62706E023703}">
                      <ahyp:hlinkClr xmlns:ahyp="http://schemas.microsoft.com/office/drawing/2018/hyperlinkcolor" val="tx"/>
                    </a:ext>
                  </a:extLst>
                </a:hlinkClick>
              </a:rPr>
            </a:br>
            <a:endParaRPr lang="en-US" dirty="0"/>
          </a:p>
        </p:txBody>
      </p:sp>
    </p:spTree>
    <p:extLst>
      <p:ext uri="{BB962C8B-B14F-4D97-AF65-F5344CB8AC3E}">
        <p14:creationId xmlns:p14="http://schemas.microsoft.com/office/powerpoint/2010/main" val="3209728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p:txBody>
          <a:bodyPr>
            <a:normAutofit fontScale="90000"/>
          </a:bodyPr>
          <a:lstStyle/>
          <a:p>
            <a:br>
              <a:rPr lang="en-US" sz="2700" i="1" dirty="0"/>
            </a:br>
            <a:r>
              <a:rPr lang="en-US" sz="2700" i="1" dirty="0"/>
              <a:t>“So, what we’re really saying to you…”</a:t>
            </a:r>
            <a:br>
              <a:rPr lang="en-US" sz="3600" i="1" dirty="0"/>
            </a:br>
            <a:endParaRPr lang="en-US" sz="2700" dirty="0"/>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idx="1"/>
          </p:nvPr>
        </p:nvSpPr>
        <p:spPr/>
        <p:txBody>
          <a:bodyPr>
            <a:normAutofit/>
          </a:bodyPr>
          <a:lstStyle/>
          <a:p>
            <a:r>
              <a:rPr lang="en-US" sz="2800" dirty="0"/>
              <a:t>is we think </a:t>
            </a:r>
            <a:r>
              <a:rPr lang="en-US" sz="2800" b="1" dirty="0"/>
              <a:t>education revolves around teamwork and trust</a:t>
            </a:r>
            <a:r>
              <a:rPr lang="en-US" sz="2800" dirty="0"/>
              <a:t>. We want you on our team. We people in Clovis get excited when teachers and students do things nobody thought they could do. As long as you work in Clovis don’t you ever lose that spirit…</a:t>
            </a:r>
          </a:p>
          <a:p>
            <a:pPr algn="r"/>
            <a:r>
              <a:rPr lang="en-US" sz="2800" i="1" dirty="0"/>
              <a:t>Doc’s Charge</a:t>
            </a:r>
            <a:endParaRPr lang="en-US" sz="2800" dirty="0"/>
          </a:p>
        </p:txBody>
      </p:sp>
    </p:spTree>
    <p:extLst>
      <p:ext uri="{BB962C8B-B14F-4D97-AF65-F5344CB8AC3E}">
        <p14:creationId xmlns:p14="http://schemas.microsoft.com/office/powerpoint/2010/main" val="3574914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a:xfrm>
            <a:off x="628650" y="157906"/>
            <a:ext cx="7886700" cy="993775"/>
          </a:xfrm>
        </p:spPr>
        <p:txBody>
          <a:bodyPr>
            <a:noAutofit/>
          </a:bodyPr>
          <a:lstStyle/>
          <a:p>
            <a:pPr algn="ctr"/>
            <a:br>
              <a:rPr lang="en-US" sz="2000" i="1" dirty="0"/>
            </a:br>
            <a:r>
              <a:rPr lang="en-US" i="1" dirty="0"/>
              <a:t>Never forget our motto,</a:t>
            </a:r>
            <a:br>
              <a:rPr lang="en-US" i="1" dirty="0"/>
            </a:br>
            <a:r>
              <a:rPr lang="en-US" i="1" dirty="0"/>
              <a:t>Sic ‘</a:t>
            </a:r>
            <a:r>
              <a:rPr lang="en-US" i="1" dirty="0" err="1"/>
              <a:t>em</a:t>
            </a:r>
            <a:br>
              <a:rPr lang="en-US" sz="2800" i="1" dirty="0"/>
            </a:br>
            <a:r>
              <a:rPr lang="en-US" sz="2800" i="1" dirty="0"/>
              <a:t>                                                 </a:t>
            </a:r>
            <a:endParaRPr lang="en-US" sz="1600" dirty="0"/>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idx="1"/>
          </p:nvPr>
        </p:nvSpPr>
        <p:spPr>
          <a:xfrm>
            <a:off x="628650" y="1151681"/>
            <a:ext cx="7886700" cy="3262312"/>
          </a:xfrm>
        </p:spPr>
        <p:txBody>
          <a:bodyPr>
            <a:normAutofit fontScale="92500"/>
          </a:bodyPr>
          <a:lstStyle/>
          <a:p>
            <a:r>
              <a:rPr lang="en-US" sz="2800" dirty="0"/>
              <a:t>Doc always closed every interview with “Sic ‘em” and that always stuck with me because “Sic ‘em” was about the mission, the expectations and vision for this district. Doc told you the what and he expected you to go do it. And that's what “Sic ‘em” stands for  go do it. It's nothing more, nothing less than that. </a:t>
            </a:r>
            <a:r>
              <a:rPr lang="en-US" sz="2800" b="1" dirty="0"/>
              <a:t>“Sic ‘em" is all about doing whatever it takes to ensure kids grow.”                                                     </a:t>
            </a:r>
          </a:p>
          <a:p>
            <a:pPr algn="r"/>
            <a:r>
              <a:rPr lang="en-US" sz="2000" dirty="0"/>
              <a:t>Rich Smith</a:t>
            </a:r>
          </a:p>
        </p:txBody>
      </p:sp>
    </p:spTree>
    <p:extLst>
      <p:ext uri="{BB962C8B-B14F-4D97-AF65-F5344CB8AC3E}">
        <p14:creationId xmlns:p14="http://schemas.microsoft.com/office/powerpoint/2010/main" val="862732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a:xfrm>
            <a:off x="1844833" y="1577975"/>
            <a:ext cx="5454334" cy="993775"/>
          </a:xfrm>
        </p:spPr>
        <p:txBody>
          <a:bodyPr>
            <a:normAutofit/>
          </a:bodyPr>
          <a:lstStyle/>
          <a:p>
            <a:br>
              <a:rPr lang="en-US" sz="2800" dirty="0"/>
            </a:br>
            <a:r>
              <a:rPr lang="en-US" sz="2800" dirty="0"/>
              <a:t>Lead through Relationships Video</a:t>
            </a:r>
          </a:p>
        </p:txBody>
      </p:sp>
      <p:pic>
        <p:nvPicPr>
          <p:cNvPr id="3" name="Online Media 2" descr="Leadership Tenet - Lead Through Relationships">
            <a:hlinkClick r:id="" action="ppaction://media"/>
            <a:extLst>
              <a:ext uri="{FF2B5EF4-FFF2-40B4-BE49-F238E27FC236}">
                <a16:creationId xmlns:a16="http://schemas.microsoft.com/office/drawing/2014/main" id="{EF9C10B2-0D02-D3C4-B78F-57FE8B7CC573}"/>
              </a:ext>
            </a:extLst>
          </p:cNvPr>
          <p:cNvPicPr>
            <a:picLocks noRot="1" noChangeAspect="1"/>
          </p:cNvPicPr>
          <p:nvPr>
            <a:videoFile r:link="rId1"/>
          </p:nvPr>
        </p:nvPicPr>
        <p:blipFill rotWithShape="1">
          <a:blip r:embed="rId4"/>
          <a:srcRect/>
          <a:stretch/>
        </p:blipFill>
        <p:spPr>
          <a:xfrm>
            <a:off x="-65315" y="-40822"/>
            <a:ext cx="9274629" cy="5225143"/>
          </a:xfrm>
          <a:prstGeom prst="rect">
            <a:avLst/>
          </a:prstGeom>
        </p:spPr>
      </p:pic>
    </p:spTree>
    <p:extLst>
      <p:ext uri="{BB962C8B-B14F-4D97-AF65-F5344CB8AC3E}">
        <p14:creationId xmlns:p14="http://schemas.microsoft.com/office/powerpoint/2010/main" val="153857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a:xfrm>
            <a:off x="504014" y="138451"/>
            <a:ext cx="7886700" cy="993775"/>
          </a:xfrm>
        </p:spPr>
        <p:txBody>
          <a:bodyPr>
            <a:normAutofit/>
          </a:bodyPr>
          <a:lstStyle/>
          <a:p>
            <a:br>
              <a:rPr lang="en-US" sz="2800" dirty="0"/>
            </a:br>
            <a:r>
              <a:rPr lang="en-US" sz="2800" dirty="0"/>
              <a:t>Lead through Relationships</a:t>
            </a:r>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idx="1"/>
          </p:nvPr>
        </p:nvSpPr>
        <p:spPr>
          <a:xfrm>
            <a:off x="504014" y="1360285"/>
            <a:ext cx="8135971" cy="3262312"/>
          </a:xfrm>
        </p:spPr>
        <p:txBody>
          <a:bodyPr>
            <a:normAutofit/>
          </a:bodyPr>
          <a:lstStyle/>
          <a:p>
            <a:r>
              <a:rPr lang="en-US" sz="2800" dirty="0"/>
              <a:t>“Without smooth working relationships among all members of a school community, problems develop which can erode confidence in the educational system…”</a:t>
            </a:r>
          </a:p>
          <a:p>
            <a:pPr algn="r"/>
            <a:endParaRPr lang="en-US" i="1" dirty="0"/>
          </a:p>
          <a:p>
            <a:pPr algn="r"/>
            <a:endParaRPr lang="en-US" i="1" dirty="0"/>
          </a:p>
          <a:p>
            <a:pPr algn="r"/>
            <a:r>
              <a:rPr lang="en-US" sz="2000" i="1" dirty="0"/>
              <a:t>Doc Buchanan</a:t>
            </a:r>
          </a:p>
        </p:txBody>
      </p:sp>
    </p:spTree>
    <p:extLst>
      <p:ext uri="{BB962C8B-B14F-4D97-AF65-F5344CB8AC3E}">
        <p14:creationId xmlns:p14="http://schemas.microsoft.com/office/powerpoint/2010/main" val="2828986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AA2B-ABB1-DEA2-A362-1E4BBD1F0600}"/>
              </a:ext>
            </a:extLst>
          </p:cNvPr>
          <p:cNvSpPr>
            <a:spLocks noGrp="1"/>
          </p:cNvSpPr>
          <p:nvPr>
            <p:ph type="ctrTitle"/>
          </p:nvPr>
        </p:nvSpPr>
        <p:spPr>
          <a:xfrm>
            <a:off x="2430025" y="1690475"/>
            <a:ext cx="4284000" cy="997800"/>
          </a:xfrm>
        </p:spPr>
        <p:txBody>
          <a:bodyPr wrap="square" anchor="ctr">
            <a:normAutofit/>
          </a:bodyPr>
          <a:lstStyle/>
          <a:p>
            <a:r>
              <a:rPr lang="en-US" dirty="0"/>
              <a:t>End of Part I</a:t>
            </a:r>
          </a:p>
        </p:txBody>
      </p:sp>
    </p:spTree>
    <p:extLst>
      <p:ext uri="{BB962C8B-B14F-4D97-AF65-F5344CB8AC3E}">
        <p14:creationId xmlns:p14="http://schemas.microsoft.com/office/powerpoint/2010/main" val="495168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43F05BA7-89D8-144F-95CC-CCE6D0BE7786}"/>
              </a:ext>
            </a:extLst>
          </p:cNvPr>
          <p:cNvPicPr>
            <a:picLocks noChangeAspect="1"/>
          </p:cNvPicPr>
          <p:nvPr/>
        </p:nvPicPr>
        <p:blipFill>
          <a:blip r:embed="rId3"/>
          <a:srcRect/>
          <a:stretch/>
        </p:blipFill>
        <p:spPr>
          <a:xfrm>
            <a:off x="1926865" y="1220625"/>
            <a:ext cx="5290269" cy="1921476"/>
          </a:xfrm>
          <a:prstGeom prst="rect">
            <a:avLst/>
          </a:prstGeom>
        </p:spPr>
      </p:pic>
      <p:pic>
        <p:nvPicPr>
          <p:cNvPr id="3" name="Picture 2" descr="A logo with blue text&#10;&#10;Description automatically generated">
            <a:extLst>
              <a:ext uri="{FF2B5EF4-FFF2-40B4-BE49-F238E27FC236}">
                <a16:creationId xmlns:a16="http://schemas.microsoft.com/office/drawing/2014/main" id="{3E2A5044-4AF4-85D8-EE29-6015E09DD98B}"/>
              </a:ext>
            </a:extLst>
          </p:cNvPr>
          <p:cNvPicPr>
            <a:picLocks noChangeAspect="1"/>
          </p:cNvPicPr>
          <p:nvPr/>
        </p:nvPicPr>
        <p:blipFill>
          <a:blip r:embed="rId4"/>
          <a:stretch>
            <a:fillRect/>
          </a:stretch>
        </p:blipFill>
        <p:spPr>
          <a:xfrm>
            <a:off x="3527150" y="3952675"/>
            <a:ext cx="2089700" cy="691083"/>
          </a:xfrm>
          <a:prstGeom prst="rect">
            <a:avLst/>
          </a:prstGeom>
        </p:spPr>
      </p:pic>
    </p:spTree>
    <p:extLst>
      <p:ext uri="{BB962C8B-B14F-4D97-AF65-F5344CB8AC3E}">
        <p14:creationId xmlns:p14="http://schemas.microsoft.com/office/powerpoint/2010/main" val="1092602968"/>
      </p:ext>
    </p:extLst>
  </p:cSld>
  <p:clrMapOvr>
    <a:masterClrMapping/>
  </p:clrMapOvr>
</p:sld>
</file>

<file path=ppt/theme/theme1.xml><?xml version="1.0" encoding="utf-8"?>
<a:theme xmlns:a="http://schemas.openxmlformats.org/drawingml/2006/main" name="1_Editorial Meeting by Slidesgo">
  <a:themeElements>
    <a:clrScheme name="Custom 1">
      <a:dk1>
        <a:srgbClr val="00498F"/>
      </a:dk1>
      <a:lt1>
        <a:srgbClr val="00498F"/>
      </a:lt1>
      <a:dk2>
        <a:srgbClr val="00498F"/>
      </a:dk2>
      <a:lt2>
        <a:srgbClr val="00498F"/>
      </a:lt2>
      <a:accent1>
        <a:srgbClr val="00498E"/>
      </a:accent1>
      <a:accent2>
        <a:srgbClr val="00498E"/>
      </a:accent2>
      <a:accent3>
        <a:srgbClr val="00498F"/>
      </a:accent3>
      <a:accent4>
        <a:srgbClr val="00498F"/>
      </a:accent4>
      <a:accent5>
        <a:srgbClr val="00498F"/>
      </a:accent5>
      <a:accent6>
        <a:srgbClr val="00498F"/>
      </a:accent6>
      <a:hlink>
        <a:srgbClr val="191919"/>
      </a:hlink>
      <a:folHlink>
        <a:srgbClr val="0097A7"/>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c B Leadership PPT v1 - Blue Logo" id="{9ACCAA4C-BB0C-164B-A7BA-6CA90822A93B}" vid="{5C391EB1-4DAF-394F-9962-3DAD3952484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2098</TotalTime>
  <Words>1561</Words>
  <Application>Microsoft Macintosh PowerPoint</Application>
  <PresentationFormat>On-screen Show (16:9)</PresentationFormat>
  <Paragraphs>105</Paragraphs>
  <Slides>9</Slides>
  <Notes>9</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vt:i4>
      </vt:variant>
    </vt:vector>
  </HeadingPairs>
  <TitlesOfParts>
    <vt:vector size="22" baseType="lpstr">
      <vt:lpstr>Arial</vt:lpstr>
      <vt:lpstr>Bebas Neue</vt:lpstr>
      <vt:lpstr>Bebas Neue Regular</vt:lpstr>
      <vt:lpstr>Exo</vt:lpstr>
      <vt:lpstr>Fjalla One</vt:lpstr>
      <vt:lpstr>Garamond</vt:lpstr>
      <vt:lpstr>Open Sans</vt:lpstr>
      <vt:lpstr>Raleway Medium</vt:lpstr>
      <vt:lpstr>Ramabhadra</vt:lpstr>
      <vt:lpstr>Red Hat Text</vt:lpstr>
      <vt:lpstr>Roboto Condensed Light</vt:lpstr>
      <vt:lpstr>Times New Roman</vt:lpstr>
      <vt:lpstr>1_Editorial Meeting by Slidesgo</vt:lpstr>
      <vt:lpstr>PowerPoint Presentation</vt:lpstr>
      <vt:lpstr>Lead Through Relationships</vt:lpstr>
      <vt:lpstr>Lead Through Relationships Values </vt:lpstr>
      <vt:lpstr> “So, what we’re really saying to you…” </vt:lpstr>
      <vt:lpstr> Never forget our motto, Sic ‘em                                                  </vt:lpstr>
      <vt:lpstr> Lead through Relationships Video</vt:lpstr>
      <vt:lpstr> Lead through Relationships</vt:lpstr>
      <vt:lpstr>End of Part 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For The Brand Pt. 1</dc:title>
  <dc:creator>Debbie Parra</dc:creator>
  <cp:lastModifiedBy>Joey Elswick</cp:lastModifiedBy>
  <cp:revision>34</cp:revision>
  <dcterms:modified xsi:type="dcterms:W3CDTF">2024-01-10T20:18:00Z</dcterms:modified>
</cp:coreProperties>
</file>